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94" r:id="rId2"/>
  </p:sldMasterIdLst>
  <p:notesMasterIdLst>
    <p:notesMasterId r:id="rId29"/>
  </p:notesMasterIdLst>
  <p:sldIdLst>
    <p:sldId id="2147376637" r:id="rId3"/>
    <p:sldId id="2147376640" r:id="rId4"/>
    <p:sldId id="2147376641" r:id="rId5"/>
    <p:sldId id="2147376669" r:id="rId6"/>
    <p:sldId id="2147376644" r:id="rId7"/>
    <p:sldId id="2147376648" r:id="rId8"/>
    <p:sldId id="2147376653" r:id="rId9"/>
    <p:sldId id="2147376633" r:id="rId10"/>
    <p:sldId id="2147376643" r:id="rId11"/>
    <p:sldId id="2147376654" r:id="rId12"/>
    <p:sldId id="2147376649" r:id="rId13"/>
    <p:sldId id="2147376645" r:id="rId14"/>
    <p:sldId id="2147376650" r:id="rId15"/>
    <p:sldId id="2147376655" r:id="rId16"/>
    <p:sldId id="2147376656" r:id="rId17"/>
    <p:sldId id="2147376646" r:id="rId18"/>
    <p:sldId id="2147376651" r:id="rId19"/>
    <p:sldId id="2147376657" r:id="rId20"/>
    <p:sldId id="2147376658" r:id="rId21"/>
    <p:sldId id="1763" r:id="rId22"/>
    <p:sldId id="385" r:id="rId23"/>
    <p:sldId id="1691" r:id="rId24"/>
    <p:sldId id="2147376662" r:id="rId25"/>
    <p:sldId id="2147376663" r:id="rId26"/>
    <p:sldId id="2147376664" r:id="rId27"/>
    <p:sldId id="214737665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CC0532-1570-F932-75C9-6C57391787F8}" name="Hall, Laurel" initials="" userId="S::LHALL1@steelcase.com::7d28bb29-40dc-4a7b-b300-4c39dc3b367e" providerId="AD"/>
  <p188:author id="{9189E643-C61D-C903-E629-A4CB08CD9E9D}" name="Markell, Krista" initials="MK" userId="S::kmarkell@steelcase.com::bca5cf4a-0493-4572-bd7a-5c09c438a044" providerId="AD"/>
  <p188:author id="{E5BE8446-634F-508B-5097-7433680A51F1}" name="Kitts Engman, Melissa" initials="" userId="S::MKITTSEN@steelcase.com::682281fa-110b-4ac9-83a7-51aed8a9f894" providerId="AD"/>
  <p188:author id="{E55E00FF-FFDE-0962-6051-CD1179A1BE86}" name="Hall, Laurel" initials="HL" userId="S::lhall1@steelcase.com::7d28bb29-40dc-4a7b-b300-4c39dc3b367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94641"/>
    <a:srgbClr val="4B5F5B"/>
    <a:srgbClr val="2E595B"/>
    <a:srgbClr val="CAC8AC"/>
    <a:srgbClr val="D0E1A7"/>
    <a:srgbClr val="B96C61"/>
    <a:srgbClr val="BAE1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2CF7B7-8578-4C45-A3E8-992D562C4D34}" v="10" dt="2025-03-27T17:24:26.2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31"/>
    <p:restoredTop sz="94003"/>
  </p:normalViewPr>
  <p:slideViewPr>
    <p:cSldViewPr snapToGrid="0">
      <p:cViewPr varScale="1">
        <p:scale>
          <a:sx n="57" d="100"/>
          <a:sy n="57" d="100"/>
        </p:scale>
        <p:origin x="744"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D71B17-E579-0D49-8953-0C74227F835C}"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8544E-0DDA-404D-8E9F-49286EEA3515}" type="slidenum">
              <a:rPr lang="en-US" smtClean="0"/>
              <a:t>‹#›</a:t>
            </a:fld>
            <a:endParaRPr lang="en-US"/>
          </a:p>
        </p:txBody>
      </p:sp>
    </p:spTree>
    <p:extLst>
      <p:ext uri="{BB962C8B-B14F-4D97-AF65-F5344CB8AC3E}">
        <p14:creationId xmlns:p14="http://schemas.microsoft.com/office/powerpoint/2010/main" val="825159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10E24-6C09-8F8F-A73B-465AB1F37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5F11A-7F8C-0612-04A8-13B1821FA7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AA7C1-737A-98CA-3968-18FFC68786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3E3EF1-CB40-F404-23C8-A4D5E292BB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38544E-0DDA-404D-8E9F-49286EEA3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980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38544E-0DDA-404D-8E9F-49286EEA3515}" type="slidenum">
              <a:rPr lang="en-US" smtClean="0"/>
              <a:t>16</a:t>
            </a:fld>
            <a:endParaRPr lang="en-US"/>
          </a:p>
        </p:txBody>
      </p:sp>
    </p:spTree>
    <p:extLst>
      <p:ext uri="{BB962C8B-B14F-4D97-AF65-F5344CB8AC3E}">
        <p14:creationId xmlns:p14="http://schemas.microsoft.com/office/powerpoint/2010/main" val="3892949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47A38-E727-8A0F-CCCC-A0F3D0F395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FAF68-28C4-4583-C1E6-D1AFD692F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6A31B-0D63-9C02-7007-CCEAD35A4C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424D-8546-EBDE-45CA-FAA93AD2B2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38544E-0DDA-404D-8E9F-49286EEA3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456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26604-6497-61C4-04D7-BD15B746F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DD012-716D-AA27-F48D-C34A90A790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C1BB1-75E3-9F4A-E9DD-7380F432DB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670490-9255-351D-ED98-BBCC91F6B2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38544E-0DDA-404D-8E9F-49286EEA3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52947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Full Bleed Imag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0"/>
            <a:ext cx="12192000" cy="6858000"/>
          </a:xfrm>
          <a:prstGeom prst="rect">
            <a:avLst/>
          </a:prstGeom>
          <a:solidFill>
            <a:srgbClr val="BDBEBD">
              <a:alpha val="74902"/>
            </a:srgbClr>
          </a:solidFill>
        </p:spPr>
        <p:txBody>
          <a:bodyPr tIns="457200" anchor="t"/>
          <a:lstStyle>
            <a:lvl1pPr algn="ctr">
              <a:defRPr>
                <a:solidFill>
                  <a:schemeClr val="bg1"/>
                </a:solidFill>
                <a:latin typeface="+mn-lt"/>
              </a:defRPr>
            </a:lvl1pPr>
          </a:lstStyle>
          <a:p>
            <a:r>
              <a:rPr lang="en-US" noProof="0"/>
              <a:t>Click icon to place image</a:t>
            </a:r>
          </a:p>
        </p:txBody>
      </p:sp>
      <p:sp>
        <p:nvSpPr>
          <p:cNvPr id="11" name="Text Placeholder 10">
            <a:extLst>
              <a:ext uri="{FF2B5EF4-FFF2-40B4-BE49-F238E27FC236}">
                <a16:creationId xmlns:a16="http://schemas.microsoft.com/office/drawing/2014/main" id="{823F5D3C-7CCE-2D1C-2223-E857374FC7A4}"/>
              </a:ext>
            </a:extLst>
          </p:cNvPr>
          <p:cNvSpPr>
            <a:spLocks noGrp="1"/>
          </p:cNvSpPr>
          <p:nvPr>
            <p:ph type="body" sz="quarter" idx="18" hasCustomPrompt="1"/>
          </p:nvPr>
        </p:nvSpPr>
        <p:spPr>
          <a:xfrm>
            <a:off x="1" y="0"/>
            <a:ext cx="7907814" cy="6858000"/>
          </a:xfrm>
          <a:prstGeom prst="rect">
            <a:avLst/>
          </a:prstGeom>
          <a:gradFill>
            <a:gsLst>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sz="100" dirty="0">
                <a:solidFill>
                  <a:schemeClr val="lt1"/>
                </a:solidFill>
                <a:cs typeface="+mn-cs"/>
              </a:defRPr>
            </a:lvl1pPr>
          </a:lstStyle>
          <a:p>
            <a:pPr lvl="0" algn="ctr" defTabSz="311623"/>
            <a:r>
              <a:rPr lang="en-US" noProof="0"/>
              <a:t> </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6" y="1441817"/>
            <a:ext cx="7456028" cy="2696810"/>
          </a:xfrm>
          <a:prstGeom prst="rect">
            <a:avLst/>
          </a:prstGeom>
        </p:spPr>
        <p:txBody>
          <a:bodyPr>
            <a:noAutofit/>
          </a:bodyPr>
          <a:lstStyle>
            <a:lvl1pPr algn="l">
              <a:lnSpc>
                <a:spcPts val="6441"/>
              </a:lnSpc>
              <a:defRPr sz="6134">
                <a:solidFill>
                  <a:schemeClr val="bg1"/>
                </a:solidFill>
              </a:defRPr>
            </a:lvl1pPr>
          </a:lstStyle>
          <a:p>
            <a:r>
              <a:rPr lang="en-US"/>
              <a:t>Click To Edit Master Title Style</a:t>
            </a:r>
            <a:endParaRPr lang="en-GB"/>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236" y="4323749"/>
            <a:ext cx="7456028" cy="1207943"/>
          </a:xfrm>
          <a:prstGeom prst="rect">
            <a:avLst/>
          </a:prstGeom>
        </p:spPr>
        <p:txBody>
          <a:bodyPr lIns="0" tIns="0" rIns="0" bIns="0">
            <a:noAutofit/>
          </a:bodyPr>
          <a:lstStyle>
            <a:lvl1pPr marL="0" indent="0">
              <a:lnSpc>
                <a:spcPts val="2724"/>
              </a:lnSpc>
              <a:buFont typeface="Arial" panose="020B0604020202020204" pitchFamily="34" charset="0"/>
              <a:buNone/>
              <a:defRPr sz="1840">
                <a:solidFill>
                  <a:schemeClr val="bg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Enter Subtitle Here Lorem ipsum dolor sit amet, </a:t>
            </a:r>
            <a:br>
              <a:rPr lang="en-US"/>
            </a:br>
            <a:r>
              <a:rPr lang="en-US"/>
              <a:t>consectetur adipiscing elit. </a:t>
            </a:r>
          </a:p>
        </p:txBody>
      </p:sp>
      <p:sp>
        <p:nvSpPr>
          <p:cNvPr id="9" name="PRESENTATION TITLE OR SECTION">
            <a:extLst>
              <a:ext uri="{FF2B5EF4-FFF2-40B4-BE49-F238E27FC236}">
                <a16:creationId xmlns:a16="http://schemas.microsoft.com/office/drawing/2014/main" id="{0FD2ADA4-B1F9-8BEE-71F6-81A99CF3D8EA}"/>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bg1"/>
                </a:solidFill>
              </a:defRPr>
            </a:lvl1pPr>
          </a:lstStyle>
          <a:p>
            <a:r>
              <a:rPr lang="en-GB"/>
              <a:t>Header Text – Remove if Not Needed</a:t>
            </a:r>
            <a:endParaRPr lang="en-US" noProof="0"/>
          </a:p>
        </p:txBody>
      </p:sp>
      <p:pic>
        <p:nvPicPr>
          <p:cNvPr id="8" name="Picture 7" descr="Logo&#10;&#10;Description automatically generated">
            <a:extLst>
              <a:ext uri="{FF2B5EF4-FFF2-40B4-BE49-F238E27FC236}">
                <a16:creationId xmlns:a16="http://schemas.microsoft.com/office/drawing/2014/main" id="{B3E4096E-C9D4-5FB8-615B-BA23CF7AF97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451235" y="6177252"/>
            <a:ext cx="1208559" cy="221816"/>
          </a:xfrm>
          <a:prstGeom prst="rect">
            <a:avLst/>
          </a:prstGeom>
        </p:spPr>
      </p:pic>
    </p:spTree>
    <p:extLst>
      <p:ext uri="{BB962C8B-B14F-4D97-AF65-F5344CB8AC3E}">
        <p14:creationId xmlns:p14="http://schemas.microsoft.com/office/powerpoint/2010/main" val="1551442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_7 peopl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365466" y="3643797"/>
            <a:ext cx="1693484"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365466" y="3889278"/>
            <a:ext cx="1693484" cy="371186"/>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4279698" y="3889279"/>
            <a:ext cx="1718372" cy="371187"/>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6200191" y="3889279"/>
            <a:ext cx="1693484" cy="371187"/>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8133050" y="3889279"/>
            <a:ext cx="1699743" cy="369591"/>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2547433" y="2197164"/>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4474109" y="2197164"/>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6382157" y="2197164"/>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8318146" y="2197164"/>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4279698" y="3643797"/>
            <a:ext cx="1718372"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6203322" y="3643797"/>
            <a:ext cx="16872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8133826" y="3646393"/>
            <a:ext cx="1698189"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3333451" y="6107527"/>
            <a:ext cx="1718372" cy="371187"/>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5253943" y="6107527"/>
            <a:ext cx="1693484" cy="371187"/>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7186803" y="6107527"/>
            <a:ext cx="1699743" cy="369591"/>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3527862" y="4415412"/>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5435910" y="4415412"/>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7371898" y="4415412"/>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3333451" y="5862045"/>
            <a:ext cx="1718372"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5257074" y="5862045"/>
            <a:ext cx="16872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7187579" y="5864641"/>
            <a:ext cx="1698189"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5" name="Title 1">
            <a:extLst>
              <a:ext uri="{FF2B5EF4-FFF2-40B4-BE49-F238E27FC236}">
                <a16:creationId xmlns:a16="http://schemas.microsoft.com/office/drawing/2014/main" id="{D5332AAC-9F2D-0F2F-CED3-A3E5ADD1777E}"/>
              </a:ext>
            </a:extLst>
          </p:cNvPr>
          <p:cNvSpPr>
            <a:spLocks noGrp="1"/>
          </p:cNvSpPr>
          <p:nvPr>
            <p:ph type="title" hasCustomPrompt="1"/>
          </p:nvPr>
        </p:nvSpPr>
        <p:spPr>
          <a:xfrm>
            <a:off x="451786" y="762187"/>
            <a:ext cx="7446592" cy="47825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40898558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Right Image + Text ">
    <p:bg>
      <p:bgPr>
        <a:solidFill>
          <a:schemeClr val="bg2"/>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4949952" y="0"/>
            <a:ext cx="7249584" cy="6858000"/>
          </a:xfrm>
        </p:spPr>
        <p:txBody>
          <a:bodyPr/>
          <a:lstStyle/>
          <a:p>
            <a:r>
              <a:rPr lang="en-US"/>
              <a:t>Drag picture to placeholder or click icon to add</a:t>
            </a:r>
          </a:p>
        </p:txBody>
      </p:sp>
      <p:sp>
        <p:nvSpPr>
          <p:cNvPr id="12" name="Title 1"/>
          <p:cNvSpPr>
            <a:spLocks noGrp="1"/>
          </p:cNvSpPr>
          <p:nvPr>
            <p:ph type="title" hasCustomPrompt="1"/>
          </p:nvPr>
        </p:nvSpPr>
        <p:spPr>
          <a:xfrm>
            <a:off x="503661" y="977297"/>
            <a:ext cx="4011168"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13" name="Text Placeholder 2"/>
          <p:cNvSpPr>
            <a:spLocks noGrp="1"/>
          </p:cNvSpPr>
          <p:nvPr>
            <p:ph type="body" idx="10" hasCustomPrompt="1"/>
          </p:nvPr>
        </p:nvSpPr>
        <p:spPr>
          <a:xfrm>
            <a:off x="499872" y="1472185"/>
            <a:ext cx="4011168"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3992066986"/>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eft Image + Text">
    <p:bg>
      <p:bgPr>
        <a:solidFill>
          <a:schemeClr val="bg2"/>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0"/>
            <a:ext cx="7249584" cy="6858000"/>
          </a:xfrm>
        </p:spPr>
        <p:txBody>
          <a:bodyPr/>
          <a:lstStyle/>
          <a:p>
            <a:r>
              <a:rPr lang="en-US"/>
              <a:t>Drag picture to placeholder or click icon to add</a:t>
            </a:r>
          </a:p>
        </p:txBody>
      </p:sp>
      <p:sp>
        <p:nvSpPr>
          <p:cNvPr id="14" name="Title 1"/>
          <p:cNvSpPr>
            <a:spLocks noGrp="1"/>
          </p:cNvSpPr>
          <p:nvPr>
            <p:ph type="title" hasCustomPrompt="1"/>
          </p:nvPr>
        </p:nvSpPr>
        <p:spPr>
          <a:xfrm>
            <a:off x="7685511" y="977297"/>
            <a:ext cx="4011168"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15" name="Text Placeholder 2"/>
          <p:cNvSpPr>
            <a:spLocks noGrp="1"/>
          </p:cNvSpPr>
          <p:nvPr>
            <p:ph type="body" idx="10" hasCustomPrompt="1"/>
          </p:nvPr>
        </p:nvSpPr>
        <p:spPr>
          <a:xfrm>
            <a:off x="7689765" y="1472185"/>
            <a:ext cx="4011168"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2107807923"/>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 Paragraph_Dark Gray">
    <p:bg>
      <p:bgPr>
        <a:solidFill>
          <a:srgbClr val="C9C8AC"/>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7C6756"/>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5361"/>
            <a:ext cx="9753600" cy="494433"/>
          </a:xfrm>
        </p:spPr>
        <p:txBody>
          <a:bodyPr anchor="t"/>
          <a:lstStyle>
            <a:lvl1pPr marL="0" indent="0">
              <a:buNone/>
              <a:defRPr sz="3467" b="0">
                <a:solidFill>
                  <a:srgbClr val="7C6756"/>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90334783"/>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 Paragraph_Gray">
    <p:bg>
      <p:bgPr>
        <a:solidFill>
          <a:srgbClr val="AF856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bg1"/>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5361"/>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bg1"/>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2630311138"/>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 + Paragraph_Blue">
    <p:bg>
      <p:bgPr>
        <a:solidFill>
          <a:srgbClr val="CFCBC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7C6756"/>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5361"/>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rgbClr val="7C6756"/>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2613394226"/>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 Paragraph_Tea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bg1"/>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5361"/>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bg1"/>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1493362623"/>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Title + Paragraph_Teal">
    <p:bg>
      <p:bgPr>
        <a:solidFill>
          <a:srgbClr val="7C675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bg1"/>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5361"/>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bg1"/>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716154387"/>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 Paragraph_Lt Gray/Teal">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3"/>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2652"/>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1661170293"/>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 Paragraph_Lt Gray/Re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7C6756"/>
                </a:solidFill>
                <a:latin typeface="Arial" pitchFamily="34" charset="0"/>
                <a:ea typeface="+mj-ea"/>
                <a:cs typeface="Arial" pitchFamily="34" charset="0"/>
              </a:defRPr>
            </a:lvl1pPr>
          </a:lstStyle>
          <a:p>
            <a:r>
              <a:rPr lang="en-US"/>
              <a:t>Title</a:t>
            </a:r>
          </a:p>
        </p:txBody>
      </p:sp>
      <p:sp>
        <p:nvSpPr>
          <p:cNvPr id="4" name="Text Placeholder 2"/>
          <p:cNvSpPr>
            <a:spLocks noGrp="1"/>
          </p:cNvSpPr>
          <p:nvPr>
            <p:ph type="body" idx="10" hasCustomPrompt="1"/>
          </p:nvPr>
        </p:nvSpPr>
        <p:spPr>
          <a:xfrm>
            <a:off x="498223" y="972652"/>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2991628943"/>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 Paragraph_Lt Gray/Gree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C9C8AC"/>
                </a:solidFill>
                <a:latin typeface="Arial" pitchFamily="34" charset="0"/>
                <a:ea typeface="+mj-ea"/>
                <a:cs typeface="Arial" pitchFamily="34" charset="0"/>
              </a:defRPr>
            </a:lvl1pPr>
          </a:lstStyle>
          <a:p>
            <a:r>
              <a:rPr lang="en-US"/>
              <a:t>Title</a:t>
            </a:r>
          </a:p>
        </p:txBody>
      </p:sp>
      <p:sp>
        <p:nvSpPr>
          <p:cNvPr id="4" name="Text Placeholder 2"/>
          <p:cNvSpPr>
            <a:spLocks noGrp="1"/>
          </p:cNvSpPr>
          <p:nvPr>
            <p:ph type="body" idx="10" hasCustomPrompt="1"/>
          </p:nvPr>
        </p:nvSpPr>
        <p:spPr>
          <a:xfrm>
            <a:off x="498223" y="972652"/>
            <a:ext cx="9753600" cy="494433"/>
          </a:xfrm>
        </p:spPr>
        <p:txBody>
          <a:bodyPr anchor="t"/>
          <a:lstStyle>
            <a:lvl1pPr marL="0" indent="0">
              <a:buNone/>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75252010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Long Bios_4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187"/>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408892" y="3233608"/>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1408892" y="3527497"/>
            <a:ext cx="1994523" cy="2359788"/>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t>
            </a:r>
            <a:r>
              <a:rPr lang="en-US" err="1"/>
              <a:t>Arcu</a:t>
            </a:r>
            <a:r>
              <a:rPr lang="en-US"/>
              <a:t> vel </a:t>
            </a:r>
            <a:r>
              <a:rPr lang="en-US" err="1"/>
              <a:t>posuere</a:t>
            </a:r>
            <a:r>
              <a:rPr lang="en-US"/>
              <a:t> </a:t>
            </a:r>
            <a:r>
              <a:rPr lang="en-US" err="1"/>
              <a:t>tristique</a:t>
            </a:r>
            <a:r>
              <a:rPr lang="en-US"/>
              <a:t>, </a:t>
            </a:r>
            <a:r>
              <a:rPr lang="en-US" err="1"/>
              <a:t>tortor</a:t>
            </a:r>
            <a:r>
              <a:rPr lang="en-US"/>
              <a:t> </a:t>
            </a:r>
            <a:r>
              <a:rPr lang="en-US" err="1"/>
              <a:t>nibh</a:t>
            </a:r>
            <a:r>
              <a:rPr lang="en-US"/>
              <a:t> pharetra </a:t>
            </a:r>
            <a:r>
              <a:rPr lang="en-US" err="1"/>
              <a:t>arcu</a:t>
            </a:r>
            <a:r>
              <a:rPr lang="en-US"/>
              <a:t>, sed </a:t>
            </a:r>
            <a:r>
              <a:rPr lang="en-US" err="1"/>
              <a:t>dignissim</a:t>
            </a:r>
            <a:r>
              <a:rPr lang="en-US"/>
              <a:t> </a:t>
            </a:r>
            <a:r>
              <a:rPr lang="en-US" err="1"/>
              <a:t>mauris</a:t>
            </a:r>
            <a:r>
              <a:rPr lang="en-US"/>
              <a:t> </a:t>
            </a:r>
            <a:r>
              <a:rPr lang="en-US" err="1"/>
              <a:t>purus</a:t>
            </a:r>
            <a:r>
              <a:rPr lang="en-US"/>
              <a:t> </a:t>
            </a:r>
            <a:r>
              <a:rPr lang="en-US" err="1"/>
              <a:t>eget</a:t>
            </a:r>
            <a:r>
              <a:rPr lang="en-US"/>
              <a:t> </a:t>
            </a:r>
            <a:r>
              <a:rPr lang="en-US" err="1"/>
              <a:t>turpis</a:t>
            </a:r>
            <a:r>
              <a:rPr lang="en-US"/>
              <a:t>. </a:t>
            </a:r>
            <a:r>
              <a:rPr lang="en-US" err="1"/>
              <a:t>Phasellus</a:t>
            </a:r>
            <a:r>
              <a:rPr lang="en-US"/>
              <a:t> at </a:t>
            </a:r>
            <a:r>
              <a:rPr lang="en-US" err="1"/>
              <a:t>velit</a:t>
            </a:r>
            <a:r>
              <a:rPr lang="en-US"/>
              <a:t> </a:t>
            </a:r>
            <a:r>
              <a:rPr lang="en-US" err="1"/>
              <a:t>aliquet</a:t>
            </a:r>
            <a:r>
              <a:rPr lang="en-US"/>
              <a:t>, </a:t>
            </a:r>
            <a:r>
              <a:rPr lang="en-US" err="1"/>
              <a:t>accumsan</a:t>
            </a:r>
            <a:r>
              <a:rPr lang="en-US"/>
              <a:t> </a:t>
            </a:r>
            <a:r>
              <a:rPr lang="en-US" err="1"/>
              <a:t>leo</a:t>
            </a:r>
            <a:r>
              <a:rPr lang="en-US"/>
              <a:t> vitae, </a:t>
            </a:r>
            <a:r>
              <a:rPr lang="en-US" err="1"/>
              <a:t>aliquet</a:t>
            </a:r>
            <a:r>
              <a:rPr lang="en-US"/>
              <a:t> sem. </a:t>
            </a:r>
            <a:r>
              <a:rPr lang="en-US" err="1"/>
              <a:t>Pellentesque</a:t>
            </a:r>
            <a:r>
              <a:rPr lang="en-US"/>
              <a:t> </a:t>
            </a:r>
            <a:r>
              <a:rPr lang="en-US" err="1"/>
              <a:t>mattis</a:t>
            </a:r>
            <a:r>
              <a:rPr lang="en-US"/>
              <a:t> </a:t>
            </a:r>
            <a:r>
              <a:rPr lang="en-US" err="1"/>
              <a:t>nibh</a:t>
            </a:r>
            <a:r>
              <a:rPr lang="en-US"/>
              <a:t> libero, sed </a:t>
            </a:r>
            <a:r>
              <a:rPr lang="en-US" err="1"/>
              <a:t>dapibus</a:t>
            </a:r>
            <a:r>
              <a:rPr lang="en-US"/>
              <a:t>.</a:t>
            </a:r>
            <a:endParaRPr lang="en-GB"/>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3864437" y="3527498"/>
            <a:ext cx="1994523" cy="2359793"/>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6333041" y="3527498"/>
            <a:ext cx="1994523" cy="2359793"/>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8807905" y="3527498"/>
            <a:ext cx="1994523" cy="2349650"/>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1753909" y="1771998"/>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4204215" y="1771998"/>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6653966" y="1771998"/>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9101916" y="1771998"/>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3864437" y="3233608"/>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6336171" y="3237357"/>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8808683" y="3236204"/>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Tree>
    <p:extLst>
      <p:ext uri="{BB962C8B-B14F-4D97-AF65-F5344CB8AC3E}">
        <p14:creationId xmlns:p14="http://schemas.microsoft.com/office/powerpoint/2010/main" val="286521379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 Paragraph_Lt Gray/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AF856F"/>
                </a:solidFill>
                <a:latin typeface="Arial" pitchFamily="34" charset="0"/>
                <a:ea typeface="+mj-ea"/>
                <a:cs typeface="Arial" pitchFamily="34" charset="0"/>
              </a:defRPr>
            </a:lvl1pPr>
          </a:lstStyle>
          <a:p>
            <a:r>
              <a:rPr lang="en-US"/>
              <a:t>Title</a:t>
            </a:r>
          </a:p>
        </p:txBody>
      </p:sp>
      <p:sp>
        <p:nvSpPr>
          <p:cNvPr id="4" name="Text Placeholder 2"/>
          <p:cNvSpPr>
            <a:spLocks noGrp="1"/>
          </p:cNvSpPr>
          <p:nvPr>
            <p:ph type="body" idx="10" hasCustomPrompt="1"/>
          </p:nvPr>
        </p:nvSpPr>
        <p:spPr>
          <a:xfrm>
            <a:off x="498223" y="972652"/>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648932611"/>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 Paragraph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rgbClr val="ADB8BE"/>
                </a:solidFill>
                <a:latin typeface="Arial" pitchFamily="34" charset="0"/>
                <a:ea typeface="+mj-ea"/>
                <a:cs typeface="Arial" pitchFamily="34" charset="0"/>
              </a:defRPr>
            </a:lvl1pPr>
          </a:lstStyle>
          <a:p>
            <a:r>
              <a:rPr lang="en-US"/>
              <a:t>Title</a:t>
            </a:r>
          </a:p>
        </p:txBody>
      </p:sp>
      <p:sp>
        <p:nvSpPr>
          <p:cNvPr id="4" name="Text Placeholder 2"/>
          <p:cNvSpPr>
            <a:spLocks noGrp="1"/>
          </p:cNvSpPr>
          <p:nvPr>
            <p:ph type="body" idx="10" hasCustomPrompt="1"/>
          </p:nvPr>
        </p:nvSpPr>
        <p:spPr>
          <a:xfrm>
            <a:off x="498223" y="972652"/>
            <a:ext cx="9753600"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2533143696"/>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Quote_Dark Gray">
    <p:bg>
      <p:bgPr>
        <a:solidFill>
          <a:srgbClr val="7C675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9"/>
            <a:ext cx="12192000" cy="1341905"/>
          </a:xfrm>
        </p:spPr>
        <p:txBody>
          <a:bodyPr anchor="ctr" anchorCtr="1"/>
          <a:lstStyle>
            <a:lvl1pPr algn="ctr">
              <a:lnSpc>
                <a:spcPct val="90000"/>
              </a:lnSpc>
              <a:defRPr sz="4800" spc="0">
                <a:solidFill>
                  <a:schemeClr val="bg1"/>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1446790741"/>
      </p:ext>
    </p:extLst>
  </p:cSld>
  <p:clrMapOvr>
    <a:masterClrMapping/>
  </p:clrMapOvr>
  <p:transition advClick="0" advTm="3000">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Quote_Gray Text">
    <p:bg>
      <p:bgPr>
        <a:solidFill>
          <a:srgbClr val="ADB8B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8"/>
            <a:ext cx="12192000" cy="1341905"/>
          </a:xfrm>
        </p:spPr>
        <p:txBody>
          <a:bodyPr anchor="ctr" anchorCtr="1"/>
          <a:lstStyle>
            <a:lvl1pPr algn="ctr">
              <a:lnSpc>
                <a:spcPct val="90000"/>
              </a:lnSpc>
              <a:defRPr sz="4800" spc="0">
                <a:solidFill>
                  <a:srgbClr val="EFEBEA"/>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397266828"/>
      </p:ext>
    </p:extLst>
  </p:cSld>
  <p:clrMapOvr>
    <a:masterClrMapping/>
  </p:clrMapOvr>
  <p:transition advClick="0" advTm="3000">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Quote _Red Text">
    <p:bg>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8"/>
            <a:ext cx="12192000" cy="1341905"/>
          </a:xfrm>
        </p:spPr>
        <p:txBody>
          <a:bodyPr anchor="ctr" anchorCtr="1"/>
          <a:lstStyle>
            <a:lvl1pPr algn="ctr">
              <a:lnSpc>
                <a:spcPct val="90000"/>
              </a:lnSpc>
              <a:defRPr sz="4800" spc="0">
                <a:solidFill>
                  <a:srgbClr val="AF856F"/>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815919144"/>
      </p:ext>
    </p:extLst>
  </p:cSld>
  <p:clrMapOvr>
    <a:masterClrMapping/>
  </p:clrMapOvr>
  <p:transition advClick="0" advTm="3000">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Quote_Green Text">
    <p:bg>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8"/>
            <a:ext cx="12192000" cy="1341905"/>
          </a:xfrm>
        </p:spPr>
        <p:txBody>
          <a:bodyPr anchor="ctr" anchorCtr="1"/>
          <a:lstStyle>
            <a:lvl1pPr algn="ctr">
              <a:lnSpc>
                <a:spcPct val="90000"/>
              </a:lnSpc>
              <a:defRPr sz="4800" spc="0">
                <a:solidFill>
                  <a:srgbClr val="C9C8AC"/>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1118459859"/>
      </p:ext>
    </p:extLst>
  </p:cSld>
  <p:clrMapOvr>
    <a:masterClrMapping/>
  </p:clrMapOvr>
  <p:transition advClick="0" advTm="3000">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Quote_Blue Text">
    <p:bg>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8"/>
            <a:ext cx="12192000" cy="1341905"/>
          </a:xfrm>
        </p:spPr>
        <p:txBody>
          <a:bodyPr anchor="ctr" anchorCtr="1"/>
          <a:lstStyle>
            <a:lvl1pPr algn="ctr">
              <a:lnSpc>
                <a:spcPct val="90000"/>
              </a:lnSpc>
              <a:defRPr sz="4800" spc="0">
                <a:solidFill>
                  <a:schemeClr val="accent2"/>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732657480"/>
      </p:ext>
    </p:extLst>
  </p:cSld>
  <p:clrMapOvr>
    <a:masterClrMapping/>
  </p:clrMapOvr>
  <p:transition advClick="0" advTm="3000">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Quote_Teal Text">
    <p:bg>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58048"/>
            <a:ext cx="12192000" cy="1341905"/>
          </a:xfrm>
        </p:spPr>
        <p:txBody>
          <a:bodyPr anchor="ctr" anchorCtr="1"/>
          <a:lstStyle>
            <a:lvl1pPr algn="ctr">
              <a:lnSpc>
                <a:spcPct val="90000"/>
              </a:lnSpc>
              <a:defRPr sz="4800" spc="0">
                <a:solidFill>
                  <a:srgbClr val="7C6756"/>
                </a:solidFill>
              </a:defRPr>
            </a:lvl1pPr>
          </a:lstStyle>
          <a:p>
            <a:pPr lvl="0"/>
            <a:r>
              <a:rPr lang="en-US"/>
              <a:t>“Short quote, two </a:t>
            </a:r>
            <a:br>
              <a:rPr lang="en-US"/>
            </a:br>
            <a:r>
              <a:rPr lang="en-US"/>
              <a:t>lines goes here”</a:t>
            </a:r>
          </a:p>
        </p:txBody>
      </p:sp>
    </p:spTree>
    <p:extLst>
      <p:ext uri="{BB962C8B-B14F-4D97-AF65-F5344CB8AC3E}">
        <p14:creationId xmlns:p14="http://schemas.microsoft.com/office/powerpoint/2010/main" val="3431785801"/>
      </p:ext>
    </p:extLst>
  </p:cSld>
  <p:clrMapOvr>
    <a:masterClrMapping/>
  </p:clrMapOvr>
  <p:transition advClick="0" advTm="3000">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List + Image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0782895" cy="494433"/>
          </a:xfrm>
        </p:spPr>
        <p:txBody>
          <a:bodyPr lIns="0" tIns="0" rIns="0" bIns="0"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5" name="Picture Placeholder 4"/>
          <p:cNvSpPr>
            <a:spLocks noGrp="1"/>
          </p:cNvSpPr>
          <p:nvPr>
            <p:ph type="pic" sz="quarter" idx="11"/>
          </p:nvPr>
        </p:nvSpPr>
        <p:spPr>
          <a:xfrm>
            <a:off x="5982208" y="1804416"/>
            <a:ext cx="5315712" cy="4608576"/>
          </a:xfrm>
        </p:spPr>
        <p:txBody>
          <a:bodyPr/>
          <a:lstStyle/>
          <a:p>
            <a:r>
              <a:rPr lang="en-US"/>
              <a:t>Drag picture to placeholder or click icon to add</a:t>
            </a:r>
          </a:p>
        </p:txBody>
      </p:sp>
      <p:sp>
        <p:nvSpPr>
          <p:cNvPr id="7" name="Content Placeholder 2"/>
          <p:cNvSpPr>
            <a:spLocks noGrp="1"/>
          </p:cNvSpPr>
          <p:nvPr>
            <p:ph idx="1" hasCustomPrompt="1"/>
          </p:nvPr>
        </p:nvSpPr>
        <p:spPr>
          <a:xfrm>
            <a:off x="438914" y="1804417"/>
            <a:ext cx="5191421" cy="4602735"/>
          </a:xfrm>
        </p:spPr>
        <p:txBody>
          <a:bodyPr/>
          <a:lstStyle>
            <a:lvl1pPr>
              <a:lnSpc>
                <a:spcPct val="90000"/>
              </a:lnSpc>
              <a:spcBef>
                <a:spcPts val="800"/>
              </a:spcBef>
              <a:defRPr sz="2133">
                <a:solidFill>
                  <a:schemeClr val="accent5"/>
                </a:solidFill>
                <a:latin typeface="+mj-lt"/>
              </a:defRPr>
            </a:lvl1pPr>
            <a:lvl2pPr marL="533387" indent="-385224">
              <a:lnSpc>
                <a:spcPct val="90000"/>
              </a:lnSpc>
              <a:spcBef>
                <a:spcPts val="267"/>
              </a:spcBef>
              <a:buClr>
                <a:schemeClr val="tx2"/>
              </a:buClr>
              <a:defRPr sz="2133" b="0">
                <a:solidFill>
                  <a:schemeClr val="accent5"/>
                </a:solidFill>
                <a:latin typeface="Palatino"/>
                <a:cs typeface="Palatino"/>
              </a:defRPr>
            </a:lvl2pPr>
            <a:lvl3pPr marL="990575" indent="-380990">
              <a:lnSpc>
                <a:spcPct val="90000"/>
              </a:lnSpc>
              <a:spcBef>
                <a:spcPts val="267"/>
              </a:spcBef>
              <a:buClr>
                <a:schemeClr val="tx2"/>
              </a:buClr>
              <a:defRPr sz="2133" b="0">
                <a:solidFill>
                  <a:schemeClr val="accent5"/>
                </a:solidFill>
                <a:latin typeface="Palatino"/>
                <a:cs typeface="Palatino"/>
              </a:defRPr>
            </a:lvl3pPr>
            <a:lvl4pPr marL="1371566" indent="-368291">
              <a:lnSpc>
                <a:spcPct val="90000"/>
              </a:lnSpc>
              <a:spcBef>
                <a:spcPts val="267"/>
              </a:spcBef>
              <a:buClr>
                <a:schemeClr val="tx2"/>
              </a:buClr>
              <a:defRPr sz="2133" b="0">
                <a:solidFill>
                  <a:schemeClr val="accent5"/>
                </a:solidFill>
                <a:latin typeface="Palatino"/>
                <a:cs typeface="Palatino"/>
              </a:defRPr>
            </a:lvl4pPr>
            <a:lvl5pPr marL="1904952" indent="-376757">
              <a:lnSpc>
                <a:spcPct val="90000"/>
              </a:lnSpc>
              <a:spcBef>
                <a:spcPts val="267"/>
              </a:spcBef>
              <a:buClr>
                <a:schemeClr val="tx2"/>
              </a:buClr>
              <a:defRPr sz="2133" b="0">
                <a:solidFill>
                  <a:schemeClr val="accent5"/>
                </a:solidFill>
                <a:latin typeface="Palatino"/>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0107911"/>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 Column List_Gray">
    <p:bg>
      <p:bgPr>
        <a:solidFill>
          <a:schemeClr val="bg2"/>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8" name="Text Placeholder 2"/>
          <p:cNvSpPr>
            <a:spLocks noGrp="1"/>
          </p:cNvSpPr>
          <p:nvPr>
            <p:ph type="body" idx="10" hasCustomPrompt="1"/>
          </p:nvPr>
        </p:nvSpPr>
        <p:spPr>
          <a:xfrm>
            <a:off x="498223" y="977817"/>
            <a:ext cx="10782895" cy="494433"/>
          </a:xfrm>
        </p:spPr>
        <p:txBody>
          <a:bodyPr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11" name="Content Placeholder 2"/>
          <p:cNvSpPr>
            <a:spLocks noGrp="1"/>
          </p:cNvSpPr>
          <p:nvPr>
            <p:ph idx="1" hasCustomPrompt="1"/>
          </p:nvPr>
        </p:nvSpPr>
        <p:spPr>
          <a:xfrm>
            <a:off x="414528" y="1804416"/>
            <a:ext cx="5319183" cy="4608576"/>
          </a:xfrm>
        </p:spPr>
        <p:txBody>
          <a:bodyPr lIns="0" tIns="0" rIns="0" bIns="0"/>
          <a:lstStyle>
            <a:lvl1pPr>
              <a:lnSpc>
                <a:spcPct val="90000"/>
              </a:lnSpc>
              <a:defRPr sz="2667">
                <a:solidFill>
                  <a:schemeClr val="accent5"/>
                </a:solidFill>
                <a:latin typeface="+mj-lt"/>
              </a:defRPr>
            </a:lvl1pPr>
            <a:lvl2pPr marL="539689" indent="-389422">
              <a:lnSpc>
                <a:spcPct val="90000"/>
              </a:lnSpc>
              <a:buClr>
                <a:schemeClr val="tx2"/>
              </a:buClr>
              <a:defRPr sz="2667" b="0">
                <a:solidFill>
                  <a:schemeClr val="accent5"/>
                </a:solidFill>
                <a:latin typeface="Palatino"/>
                <a:cs typeface="Palatino"/>
              </a:defRPr>
            </a:lvl2pPr>
            <a:lvl3pPr marL="918528" indent="-385188">
              <a:lnSpc>
                <a:spcPct val="90000"/>
              </a:lnSpc>
              <a:buClr>
                <a:schemeClr val="tx2"/>
              </a:buClr>
              <a:defRPr sz="2667" b="0">
                <a:solidFill>
                  <a:schemeClr val="accent5"/>
                </a:solidFill>
                <a:latin typeface="Palatino"/>
                <a:cs typeface="Palatino"/>
              </a:defRPr>
            </a:lvl3pPr>
            <a:lvl4pPr marL="1451865" indent="-465614">
              <a:lnSpc>
                <a:spcPct val="90000"/>
              </a:lnSpc>
              <a:buClr>
                <a:schemeClr val="tx2"/>
              </a:buClr>
              <a:defRPr sz="2667" b="0">
                <a:solidFill>
                  <a:schemeClr val="accent5"/>
                </a:solidFill>
                <a:latin typeface="Palatino"/>
                <a:cs typeface="Palatino"/>
              </a:defRPr>
            </a:lvl4pPr>
            <a:lvl5pPr marL="1904782" indent="-452914">
              <a:lnSpc>
                <a:spcPct val="90000"/>
              </a:lnSpc>
              <a:buClr>
                <a:schemeClr val="tx2"/>
              </a:buClr>
              <a:defRPr sz="2667" b="0">
                <a:solidFill>
                  <a:schemeClr val="accent5"/>
                </a:solidFill>
                <a:latin typeface="Palatino"/>
                <a:cs typeface="Palatino"/>
              </a:defRPr>
            </a:lvl5p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p:cNvSpPr>
            <a:spLocks noGrp="1"/>
          </p:cNvSpPr>
          <p:nvPr>
            <p:ph idx="11" hasCustomPrompt="1"/>
          </p:nvPr>
        </p:nvSpPr>
        <p:spPr>
          <a:xfrm>
            <a:off x="6079075" y="1804416"/>
            <a:ext cx="5202760" cy="4608576"/>
          </a:xfrm>
        </p:spPr>
        <p:txBody>
          <a:bodyPr lIns="0" tIns="0" rIns="0" bIns="0"/>
          <a:lstStyle>
            <a:lvl1pPr>
              <a:lnSpc>
                <a:spcPct val="90000"/>
              </a:lnSpc>
              <a:defRPr sz="2667">
                <a:solidFill>
                  <a:schemeClr val="accent5"/>
                </a:solidFill>
                <a:latin typeface="+mj-lt"/>
              </a:defRPr>
            </a:lvl1pPr>
            <a:lvl2pPr marL="539689" indent="-389422">
              <a:lnSpc>
                <a:spcPct val="90000"/>
              </a:lnSpc>
              <a:buClr>
                <a:schemeClr val="tx2"/>
              </a:buClr>
              <a:defRPr sz="2667" b="0">
                <a:solidFill>
                  <a:schemeClr val="accent5"/>
                </a:solidFill>
                <a:latin typeface="Palatino"/>
                <a:cs typeface="Palatino"/>
              </a:defRPr>
            </a:lvl2pPr>
            <a:lvl3pPr marL="918528" indent="-385188">
              <a:lnSpc>
                <a:spcPct val="90000"/>
              </a:lnSpc>
              <a:buClr>
                <a:schemeClr val="tx2"/>
              </a:buClr>
              <a:defRPr sz="2667" b="0">
                <a:solidFill>
                  <a:schemeClr val="accent5"/>
                </a:solidFill>
                <a:latin typeface="Palatino"/>
                <a:cs typeface="Palatino"/>
              </a:defRPr>
            </a:lvl3pPr>
            <a:lvl4pPr marL="1369326" indent="-450799">
              <a:lnSpc>
                <a:spcPct val="90000"/>
              </a:lnSpc>
              <a:buClr>
                <a:schemeClr val="tx2"/>
              </a:buClr>
              <a:defRPr sz="2667" b="0">
                <a:solidFill>
                  <a:schemeClr val="accent5"/>
                </a:solidFill>
                <a:latin typeface="Palatino"/>
                <a:cs typeface="Palatino"/>
              </a:defRPr>
            </a:lvl4pPr>
            <a:lvl5pPr marL="1834939" indent="-465614">
              <a:lnSpc>
                <a:spcPct val="90000"/>
              </a:lnSpc>
              <a:buClr>
                <a:schemeClr val="tx2"/>
              </a:buClr>
              <a:defRPr sz="2667" b="0">
                <a:solidFill>
                  <a:schemeClr val="accent5"/>
                </a:solidFill>
                <a:latin typeface="Palatino"/>
                <a:cs typeface="Palatino"/>
              </a:defRPr>
            </a:lvl5p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041015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Long Bios_3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220"/>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230176" y="3235480"/>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230176" y="3493706"/>
            <a:ext cx="1994523" cy="2482064"/>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114334" y="3493706"/>
            <a:ext cx="1994523" cy="2482068"/>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7963656" y="3493706"/>
            <a:ext cx="1994523" cy="2482068"/>
          </a:xfrm>
          <a:prstGeom prst="rect">
            <a:avLst/>
          </a:prstGeom>
        </p:spPr>
        <p:txBody>
          <a:bodyPr numCol="1" spcCol="274320" anchor="t" anchorCtr="0"/>
          <a:lstStyle>
            <a:lvl1pPr marL="0" indent="0" algn="ctr">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marL="0" marR="0" lvl="0" indent="0" algn="ctr"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US"/>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2551960" y="1773870"/>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5433340" y="1773870"/>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8304223" y="1773870"/>
            <a:ext cx="1329552" cy="1328129"/>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5114334" y="3235480"/>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7966786" y="3239229"/>
            <a:ext cx="1994523" cy="223012"/>
          </a:xfrm>
          <a:prstGeom prst="rect">
            <a:avLst/>
          </a:prstGeom>
        </p:spPr>
        <p:txBody>
          <a:bodyPr numCol="1" spcCol="274320" anchor="b" anchorCtr="0"/>
          <a:lstStyle>
            <a:lvl1pPr marL="0" indent="0" algn="ctr">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Tree>
    <p:extLst>
      <p:ext uri="{BB962C8B-B14F-4D97-AF65-F5344CB8AC3E}">
        <p14:creationId xmlns:p14="http://schemas.microsoft.com/office/powerpoint/2010/main" val="3496711745"/>
      </p:ext>
    </p:extLst>
  </p:cSld>
  <p:clrMapOvr>
    <a:masterClrMapping/>
  </p:clrMapOvr>
  <p:extLst>
    <p:ext uri="{DCECCB84-F9BA-43D5-87BE-67443E8EF086}">
      <p15:sldGuideLst xmlns:p15="http://schemas.microsoft.com/office/powerpoint/2012/main">
        <p15:guide id="1" pos="5633">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ext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3" name="Content Placeholder 2"/>
          <p:cNvSpPr>
            <a:spLocks noGrp="1"/>
          </p:cNvSpPr>
          <p:nvPr>
            <p:ph idx="1" hasCustomPrompt="1"/>
          </p:nvPr>
        </p:nvSpPr>
        <p:spPr>
          <a:xfrm>
            <a:off x="499872" y="1804417"/>
            <a:ext cx="9761728" cy="4602735"/>
          </a:xfrm>
        </p:spPr>
        <p:txBody>
          <a:bodyPr/>
          <a:lstStyle>
            <a:lvl1pPr marL="0" indent="0">
              <a:lnSpc>
                <a:spcPct val="90000"/>
              </a:lnSpc>
              <a:buNone/>
              <a:defRPr sz="2667" b="0" cap="none" baseline="0">
                <a:solidFill>
                  <a:schemeClr val="accent5"/>
                </a:solidFill>
                <a:latin typeface="Palatino"/>
                <a:cs typeface="Palatino"/>
              </a:defRPr>
            </a:lvl1pPr>
            <a:lvl2pPr marL="78315" indent="0">
              <a:lnSpc>
                <a:spcPct val="90000"/>
              </a:lnSpc>
              <a:spcBef>
                <a:spcPts val="400"/>
              </a:spcBef>
              <a:buClr>
                <a:schemeClr val="tx2"/>
              </a:buClr>
              <a:buFontTx/>
              <a:buNone/>
              <a:defRPr sz="2667" b="0">
                <a:solidFill>
                  <a:schemeClr val="accent5"/>
                </a:solidFill>
                <a:latin typeface="Palatino"/>
                <a:cs typeface="Palatino"/>
              </a:defRPr>
            </a:lvl2pPr>
            <a:lvl3pPr marL="78315" indent="0">
              <a:lnSpc>
                <a:spcPct val="90000"/>
              </a:lnSpc>
              <a:spcBef>
                <a:spcPts val="400"/>
              </a:spcBef>
              <a:buClr>
                <a:schemeClr val="tx2"/>
              </a:buClr>
              <a:buFontTx/>
              <a:buNone/>
              <a:defRPr sz="2667" b="0">
                <a:solidFill>
                  <a:schemeClr val="accent5"/>
                </a:solidFill>
                <a:latin typeface="Palatino"/>
                <a:cs typeface="Palatino"/>
              </a:defRPr>
            </a:lvl3pPr>
            <a:lvl4pPr marL="78315" indent="0">
              <a:lnSpc>
                <a:spcPct val="90000"/>
              </a:lnSpc>
              <a:spcBef>
                <a:spcPts val="400"/>
              </a:spcBef>
              <a:buClr>
                <a:schemeClr val="tx2"/>
              </a:buClr>
              <a:buFontTx/>
              <a:buNone/>
              <a:defRPr sz="2667" b="0">
                <a:solidFill>
                  <a:schemeClr val="accent5"/>
                </a:solidFill>
                <a:latin typeface="Palatino"/>
                <a:cs typeface="Palatino"/>
              </a:defRPr>
            </a:lvl4pPr>
            <a:lvl5pPr marL="78315" indent="0">
              <a:lnSpc>
                <a:spcPct val="90000"/>
              </a:lnSpc>
              <a:spcBef>
                <a:spcPts val="400"/>
              </a:spcBef>
              <a:buClr>
                <a:schemeClr val="tx2"/>
              </a:buClr>
              <a:buFontTx/>
              <a:buNone/>
              <a:defRPr sz="2667" b="0">
                <a:solidFill>
                  <a:schemeClr val="accent5"/>
                </a:solidFill>
                <a:latin typeface="Palatino"/>
                <a:cs typeface="Palatino"/>
              </a:defRPr>
            </a:lvl5pPr>
          </a:lstStyle>
          <a:p>
            <a:pPr lvl="0"/>
            <a:r>
              <a:rPr lang="en-US"/>
              <a:t>Click to edit text </a:t>
            </a:r>
          </a:p>
        </p:txBody>
      </p:sp>
      <p:sp>
        <p:nvSpPr>
          <p:cNvPr id="6" name="Text Placeholder 2"/>
          <p:cNvSpPr>
            <a:spLocks noGrp="1"/>
          </p:cNvSpPr>
          <p:nvPr>
            <p:ph type="body" idx="10" hasCustomPrompt="1"/>
          </p:nvPr>
        </p:nvSpPr>
        <p:spPr>
          <a:xfrm>
            <a:off x="498223" y="977817"/>
            <a:ext cx="10782895" cy="494433"/>
          </a:xfrm>
        </p:spPr>
        <p:txBody>
          <a:bodyPr lIns="0" tIns="0" rIns="0" bIns="0"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277360698"/>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xt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0782895" cy="494433"/>
          </a:xfrm>
        </p:spPr>
        <p:txBody>
          <a:bodyPr lIns="0" tIns="0" rIns="0" bIns="0"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5" name="Content Placeholder 2"/>
          <p:cNvSpPr>
            <a:spLocks noGrp="1"/>
          </p:cNvSpPr>
          <p:nvPr>
            <p:ph idx="1" hasCustomPrompt="1"/>
          </p:nvPr>
        </p:nvSpPr>
        <p:spPr>
          <a:xfrm>
            <a:off x="499872" y="1804417"/>
            <a:ext cx="9761728" cy="4602735"/>
          </a:xfrm>
        </p:spPr>
        <p:txBody>
          <a:bodyPr/>
          <a:lstStyle>
            <a:lvl1pPr marL="0" indent="0">
              <a:lnSpc>
                <a:spcPct val="90000"/>
              </a:lnSpc>
              <a:buNone/>
              <a:defRPr sz="2667" b="0" cap="none" baseline="0">
                <a:solidFill>
                  <a:schemeClr val="accent5"/>
                </a:solidFill>
                <a:latin typeface="Palatino"/>
                <a:cs typeface="Palatino"/>
              </a:defRPr>
            </a:lvl1pPr>
            <a:lvl2pPr marL="78315" indent="0">
              <a:lnSpc>
                <a:spcPct val="90000"/>
              </a:lnSpc>
              <a:spcBef>
                <a:spcPts val="400"/>
              </a:spcBef>
              <a:buClr>
                <a:schemeClr val="tx2"/>
              </a:buClr>
              <a:buFontTx/>
              <a:buNone/>
              <a:defRPr sz="2667" b="0">
                <a:solidFill>
                  <a:schemeClr val="accent5"/>
                </a:solidFill>
                <a:latin typeface="Palatino"/>
                <a:cs typeface="Palatino"/>
              </a:defRPr>
            </a:lvl2pPr>
            <a:lvl3pPr marL="78315" indent="0">
              <a:lnSpc>
                <a:spcPct val="90000"/>
              </a:lnSpc>
              <a:spcBef>
                <a:spcPts val="400"/>
              </a:spcBef>
              <a:buClr>
                <a:schemeClr val="tx2"/>
              </a:buClr>
              <a:buFontTx/>
              <a:buNone/>
              <a:defRPr sz="2667" b="0">
                <a:solidFill>
                  <a:schemeClr val="accent5"/>
                </a:solidFill>
                <a:latin typeface="Palatino"/>
                <a:cs typeface="Palatino"/>
              </a:defRPr>
            </a:lvl3pPr>
            <a:lvl4pPr marL="78315" indent="0">
              <a:lnSpc>
                <a:spcPct val="90000"/>
              </a:lnSpc>
              <a:spcBef>
                <a:spcPts val="400"/>
              </a:spcBef>
              <a:buClr>
                <a:schemeClr val="tx2"/>
              </a:buClr>
              <a:buFontTx/>
              <a:buNone/>
              <a:defRPr sz="2667" b="0">
                <a:solidFill>
                  <a:schemeClr val="accent5"/>
                </a:solidFill>
                <a:latin typeface="Palatino"/>
                <a:cs typeface="Palatino"/>
              </a:defRPr>
            </a:lvl4pPr>
            <a:lvl5pPr marL="78315" indent="0">
              <a:lnSpc>
                <a:spcPct val="90000"/>
              </a:lnSpc>
              <a:spcBef>
                <a:spcPts val="400"/>
              </a:spcBef>
              <a:buClr>
                <a:schemeClr val="tx2"/>
              </a:buClr>
              <a:buFontTx/>
              <a:buNone/>
              <a:defRPr sz="2667" b="0">
                <a:solidFill>
                  <a:schemeClr val="accent5"/>
                </a:solidFill>
                <a:latin typeface="Palatino"/>
                <a:cs typeface="Palatino"/>
              </a:defRPr>
            </a:lvl5pPr>
          </a:lstStyle>
          <a:p>
            <a:pPr lvl="0"/>
            <a:r>
              <a:rPr lang="en-US"/>
              <a:t>Click to edit text </a:t>
            </a:r>
          </a:p>
        </p:txBody>
      </p:sp>
    </p:spTree>
    <p:extLst>
      <p:ext uri="{BB962C8B-B14F-4D97-AF65-F5344CB8AC3E}">
        <p14:creationId xmlns:p14="http://schemas.microsoft.com/office/powerpoint/2010/main" val="1282209524"/>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3 Column Text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3" name="Content Placeholder 2"/>
          <p:cNvSpPr>
            <a:spLocks noGrp="1"/>
          </p:cNvSpPr>
          <p:nvPr>
            <p:ph idx="1" hasCustomPrompt="1"/>
          </p:nvPr>
        </p:nvSpPr>
        <p:spPr>
          <a:xfrm>
            <a:off x="499872" y="1804416"/>
            <a:ext cx="3279648" cy="4608576"/>
          </a:xfrm>
        </p:spPr>
        <p:txBody>
          <a:bodyPr/>
          <a:lstStyle>
            <a:lvl1pPr>
              <a:lnSpc>
                <a:spcPct val="90000"/>
              </a:lnSpc>
              <a:spcBef>
                <a:spcPts val="267"/>
              </a:spcBef>
              <a:buFontTx/>
              <a:buNone/>
              <a:defRPr sz="2133">
                <a:solidFill>
                  <a:schemeClr val="accent5"/>
                </a:solidFill>
                <a:latin typeface="+mj-lt"/>
              </a:defRPr>
            </a:lvl1pPr>
            <a:lvl2pPr marL="0" indent="0">
              <a:lnSpc>
                <a:spcPct val="90000"/>
              </a:lnSpc>
              <a:spcBef>
                <a:spcPts val="267"/>
              </a:spcBef>
              <a:buClr>
                <a:schemeClr val="tx2"/>
              </a:buClr>
              <a:buFontTx/>
              <a:buNone/>
              <a:defRPr sz="2133" b="0">
                <a:solidFill>
                  <a:schemeClr val="accent5"/>
                </a:solidFill>
                <a:latin typeface="Palatino"/>
                <a:cs typeface="Palatino"/>
              </a:defRPr>
            </a:lvl2pPr>
            <a:lvl3pPr marL="0" indent="0">
              <a:lnSpc>
                <a:spcPct val="90000"/>
              </a:lnSpc>
              <a:spcBef>
                <a:spcPts val="267"/>
              </a:spcBef>
              <a:buClr>
                <a:schemeClr val="tx2"/>
              </a:buClr>
              <a:buFontTx/>
              <a:buNone/>
              <a:defRPr sz="2133" b="0">
                <a:solidFill>
                  <a:schemeClr val="accent5"/>
                </a:solidFill>
                <a:latin typeface="Palatino"/>
                <a:cs typeface="Palatino"/>
              </a:defRPr>
            </a:lvl3pPr>
            <a:lvl4pPr marL="0" indent="0">
              <a:lnSpc>
                <a:spcPct val="90000"/>
              </a:lnSpc>
              <a:spcBef>
                <a:spcPts val="267"/>
              </a:spcBef>
              <a:buClr>
                <a:schemeClr val="tx2"/>
              </a:buClr>
              <a:buFontTx/>
              <a:buNone/>
              <a:defRPr sz="2133" b="0">
                <a:solidFill>
                  <a:schemeClr val="accent5"/>
                </a:solidFill>
                <a:latin typeface="Palatino"/>
                <a:cs typeface="Palatino"/>
              </a:defRPr>
            </a:lvl4pPr>
            <a:lvl5pPr marL="0" indent="0">
              <a:lnSpc>
                <a:spcPct val="90000"/>
              </a:lnSpc>
              <a:spcBef>
                <a:spcPts val="267"/>
              </a:spcBef>
              <a:buClr>
                <a:schemeClr val="tx2"/>
              </a:buClr>
              <a:buFontTx/>
              <a:buNone/>
              <a:defRPr sz="2133" b="0">
                <a:solidFill>
                  <a:schemeClr val="accent5"/>
                </a:solidFill>
                <a:latin typeface="Palatino"/>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2"/>
          <p:cNvSpPr>
            <a:spLocks noGrp="1"/>
          </p:cNvSpPr>
          <p:nvPr>
            <p:ph type="body" idx="10" hasCustomPrompt="1"/>
          </p:nvPr>
        </p:nvSpPr>
        <p:spPr>
          <a:xfrm>
            <a:off x="498223" y="977817"/>
            <a:ext cx="10782895" cy="494433"/>
          </a:xfrm>
        </p:spPr>
        <p:txBody>
          <a:bodyPr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7" name="Content Placeholder 6"/>
          <p:cNvSpPr>
            <a:spLocks noGrp="1"/>
          </p:cNvSpPr>
          <p:nvPr>
            <p:ph sz="quarter" idx="11" hasCustomPrompt="1"/>
          </p:nvPr>
        </p:nvSpPr>
        <p:spPr>
          <a:xfrm>
            <a:off x="4239683" y="1804416"/>
            <a:ext cx="3278717" cy="4608576"/>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None/>
              <a:defRPr lang="en-US" sz="2133" b="0" kern="1200" dirty="0" smtClean="0">
                <a:solidFill>
                  <a:schemeClr val="accent5"/>
                </a:solidFill>
                <a:latin typeface="Palatino"/>
                <a:ea typeface="+mn-ea"/>
                <a:cs typeface="Palatino"/>
              </a:defRPr>
            </a:lvl2pPr>
            <a:lvl3pPr marL="0" indent="0">
              <a:spcBef>
                <a:spcPts val="267"/>
              </a:spcBef>
              <a:buNone/>
              <a:defRPr lang="en-US" sz="2133" b="0" kern="1200" dirty="0" smtClean="0">
                <a:solidFill>
                  <a:schemeClr val="accent5"/>
                </a:solidFill>
                <a:latin typeface="Palatino"/>
                <a:ea typeface="+mn-ea"/>
                <a:cs typeface="Palatino"/>
              </a:defRPr>
            </a:lvl3pPr>
            <a:lvl4pPr marL="0" indent="0">
              <a:spcBef>
                <a:spcPts val="267"/>
              </a:spcBef>
              <a:buNone/>
              <a:defRPr lang="en-US" sz="2133" b="0" kern="1200" dirty="0" smtClean="0">
                <a:solidFill>
                  <a:schemeClr val="accent5"/>
                </a:solidFill>
                <a:latin typeface="Palatino"/>
                <a:ea typeface="+mn-ea"/>
                <a:cs typeface="Palatino"/>
              </a:defRPr>
            </a:lvl4pPr>
            <a:lvl5pPr marL="0" indent="0">
              <a:spcBef>
                <a:spcPts val="267"/>
              </a:spcBef>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2" hasCustomPrompt="1"/>
          </p:nvPr>
        </p:nvSpPr>
        <p:spPr>
          <a:xfrm>
            <a:off x="8006080" y="1804416"/>
            <a:ext cx="3279648" cy="4608576"/>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2pPr>
            <a:lvl3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3pPr>
            <a:lvl4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4pPr>
            <a:lvl5pPr marL="0" indent="0">
              <a:spcBef>
                <a:spcPts val="267"/>
              </a:spcBef>
              <a:buFont typeface="Arial" panose="020B0604020202020204" pitchFamily="34" charset="0"/>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1674405"/>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Column Text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0782895" cy="494433"/>
          </a:xfrm>
        </p:spPr>
        <p:txBody>
          <a:bodyPr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8" name="Content Placeholder 2"/>
          <p:cNvSpPr>
            <a:spLocks noGrp="1"/>
          </p:cNvSpPr>
          <p:nvPr>
            <p:ph idx="1" hasCustomPrompt="1"/>
          </p:nvPr>
        </p:nvSpPr>
        <p:spPr>
          <a:xfrm>
            <a:off x="499872" y="1804416"/>
            <a:ext cx="3279648" cy="4608576"/>
          </a:xfrm>
        </p:spPr>
        <p:txBody>
          <a:bodyPr/>
          <a:lstStyle>
            <a:lvl1pPr>
              <a:lnSpc>
                <a:spcPct val="90000"/>
              </a:lnSpc>
              <a:spcBef>
                <a:spcPts val="267"/>
              </a:spcBef>
              <a:buFontTx/>
              <a:buNone/>
              <a:defRPr sz="2133">
                <a:solidFill>
                  <a:schemeClr val="accent5"/>
                </a:solidFill>
                <a:latin typeface="+mj-lt"/>
              </a:defRPr>
            </a:lvl1pPr>
            <a:lvl2pPr marL="0" indent="0">
              <a:lnSpc>
                <a:spcPct val="90000"/>
              </a:lnSpc>
              <a:spcBef>
                <a:spcPts val="267"/>
              </a:spcBef>
              <a:buClr>
                <a:schemeClr val="tx2"/>
              </a:buClr>
              <a:buFontTx/>
              <a:buNone/>
              <a:defRPr sz="2133" b="0">
                <a:solidFill>
                  <a:schemeClr val="accent5"/>
                </a:solidFill>
                <a:latin typeface="Palatino"/>
                <a:cs typeface="Palatino"/>
              </a:defRPr>
            </a:lvl2pPr>
            <a:lvl3pPr marL="0" indent="0">
              <a:lnSpc>
                <a:spcPct val="90000"/>
              </a:lnSpc>
              <a:spcBef>
                <a:spcPts val="267"/>
              </a:spcBef>
              <a:buClr>
                <a:schemeClr val="tx2"/>
              </a:buClr>
              <a:buFontTx/>
              <a:buNone/>
              <a:defRPr sz="2133" b="0">
                <a:solidFill>
                  <a:schemeClr val="accent5"/>
                </a:solidFill>
                <a:latin typeface="Palatino"/>
                <a:cs typeface="Palatino"/>
              </a:defRPr>
            </a:lvl3pPr>
            <a:lvl4pPr marL="0" indent="0">
              <a:lnSpc>
                <a:spcPct val="90000"/>
              </a:lnSpc>
              <a:spcBef>
                <a:spcPts val="267"/>
              </a:spcBef>
              <a:buClr>
                <a:schemeClr val="tx2"/>
              </a:buClr>
              <a:buFontTx/>
              <a:buNone/>
              <a:defRPr sz="2133" b="0">
                <a:solidFill>
                  <a:schemeClr val="accent5"/>
                </a:solidFill>
                <a:latin typeface="Palatino"/>
                <a:cs typeface="Palatino"/>
              </a:defRPr>
            </a:lvl4pPr>
            <a:lvl5pPr marL="0" indent="0">
              <a:lnSpc>
                <a:spcPct val="90000"/>
              </a:lnSpc>
              <a:spcBef>
                <a:spcPts val="267"/>
              </a:spcBef>
              <a:buClr>
                <a:schemeClr val="tx2"/>
              </a:buClr>
              <a:buFontTx/>
              <a:buNone/>
              <a:defRPr sz="2133" b="0">
                <a:solidFill>
                  <a:schemeClr val="accent5"/>
                </a:solidFill>
                <a:latin typeface="Palatino"/>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p:cNvSpPr>
            <a:spLocks noGrp="1"/>
          </p:cNvSpPr>
          <p:nvPr>
            <p:ph sz="quarter" idx="11" hasCustomPrompt="1"/>
          </p:nvPr>
        </p:nvSpPr>
        <p:spPr>
          <a:xfrm>
            <a:off x="4239683" y="1804416"/>
            <a:ext cx="3278717" cy="4608576"/>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None/>
              <a:defRPr lang="en-US" sz="2133" b="0" kern="1200" dirty="0" smtClean="0">
                <a:solidFill>
                  <a:schemeClr val="accent5"/>
                </a:solidFill>
                <a:latin typeface="Palatino"/>
                <a:ea typeface="+mn-ea"/>
                <a:cs typeface="Palatino"/>
              </a:defRPr>
            </a:lvl2pPr>
            <a:lvl3pPr marL="0" indent="0">
              <a:spcBef>
                <a:spcPts val="267"/>
              </a:spcBef>
              <a:buNone/>
              <a:defRPr lang="en-US" sz="2133" b="0" kern="1200" dirty="0" smtClean="0">
                <a:solidFill>
                  <a:schemeClr val="accent5"/>
                </a:solidFill>
                <a:latin typeface="Palatino"/>
                <a:ea typeface="+mn-ea"/>
                <a:cs typeface="Palatino"/>
              </a:defRPr>
            </a:lvl3pPr>
            <a:lvl4pPr marL="0" indent="0">
              <a:spcBef>
                <a:spcPts val="267"/>
              </a:spcBef>
              <a:buNone/>
              <a:defRPr lang="en-US" sz="2133" b="0" kern="1200" dirty="0" smtClean="0">
                <a:solidFill>
                  <a:schemeClr val="accent5"/>
                </a:solidFill>
                <a:latin typeface="Palatino"/>
                <a:ea typeface="+mn-ea"/>
                <a:cs typeface="Palatino"/>
              </a:defRPr>
            </a:lvl4pPr>
            <a:lvl5pPr marL="0" indent="0">
              <a:spcBef>
                <a:spcPts val="267"/>
              </a:spcBef>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2" hasCustomPrompt="1"/>
          </p:nvPr>
        </p:nvSpPr>
        <p:spPr>
          <a:xfrm>
            <a:off x="8006080" y="1804416"/>
            <a:ext cx="3279648" cy="4608576"/>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2pPr>
            <a:lvl3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3pPr>
            <a:lvl4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4pPr>
            <a:lvl5pPr marL="0" indent="0">
              <a:spcBef>
                <a:spcPts val="267"/>
              </a:spcBef>
              <a:buFont typeface="Arial" panose="020B0604020202020204" pitchFamily="34" charset="0"/>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9279994"/>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hart + Tex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4" name="Text Placeholder 2"/>
          <p:cNvSpPr>
            <a:spLocks noGrp="1"/>
          </p:cNvSpPr>
          <p:nvPr>
            <p:ph type="body" idx="10" hasCustomPrompt="1"/>
          </p:nvPr>
        </p:nvSpPr>
        <p:spPr>
          <a:xfrm>
            <a:off x="498223" y="977817"/>
            <a:ext cx="10782895" cy="494433"/>
          </a:xfrm>
        </p:spPr>
        <p:txBody>
          <a:bodyPr lIns="0" tIns="0" rIns="0" bIns="0"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7" name="Chart Placeholder 6"/>
          <p:cNvSpPr>
            <a:spLocks noGrp="1"/>
          </p:cNvSpPr>
          <p:nvPr>
            <p:ph type="chart" sz="quarter" idx="11"/>
          </p:nvPr>
        </p:nvSpPr>
        <p:spPr>
          <a:xfrm>
            <a:off x="499873" y="1804416"/>
            <a:ext cx="5138928" cy="4608576"/>
          </a:xfrm>
        </p:spPr>
        <p:txBody>
          <a:bodyPr/>
          <a:lstStyle/>
          <a:p>
            <a:r>
              <a:rPr lang="en-US"/>
              <a:t>Click icon to add chart</a:t>
            </a:r>
          </a:p>
        </p:txBody>
      </p:sp>
      <p:sp>
        <p:nvSpPr>
          <p:cNvPr id="6" name="Content Placeholder 2"/>
          <p:cNvSpPr>
            <a:spLocks noGrp="1"/>
          </p:cNvSpPr>
          <p:nvPr>
            <p:ph idx="1" hasCustomPrompt="1"/>
          </p:nvPr>
        </p:nvSpPr>
        <p:spPr>
          <a:xfrm>
            <a:off x="5979584" y="1804416"/>
            <a:ext cx="5325533" cy="4608576"/>
          </a:xfrm>
        </p:spPr>
        <p:txBody>
          <a:bodyPr/>
          <a:lstStyle>
            <a:lvl1pPr>
              <a:lnSpc>
                <a:spcPct val="90000"/>
              </a:lnSpc>
              <a:spcBef>
                <a:spcPts val="267"/>
              </a:spcBef>
              <a:buFontTx/>
              <a:buNone/>
              <a:defRPr sz="2133" b="0" i="0">
                <a:solidFill>
                  <a:schemeClr val="accent5"/>
                </a:solidFill>
                <a:latin typeface="Palatino"/>
              </a:defRPr>
            </a:lvl1pPr>
            <a:lvl2pPr marL="380990" indent="-380990">
              <a:lnSpc>
                <a:spcPct val="90000"/>
              </a:lnSpc>
              <a:spcBef>
                <a:spcPts val="267"/>
              </a:spcBef>
              <a:buClr>
                <a:schemeClr val="tx2"/>
              </a:buClr>
              <a:buFont typeface="Lucida Grande"/>
              <a:buChar char="―"/>
              <a:defRPr sz="2133" b="0">
                <a:solidFill>
                  <a:schemeClr val="accent5"/>
                </a:solidFill>
                <a:latin typeface="Palatino"/>
                <a:cs typeface="Palatino"/>
              </a:defRPr>
            </a:lvl2pPr>
            <a:lvl3pPr marL="0" indent="0">
              <a:lnSpc>
                <a:spcPct val="90000"/>
              </a:lnSpc>
              <a:spcBef>
                <a:spcPts val="133"/>
              </a:spcBef>
              <a:buClr>
                <a:schemeClr val="tx2"/>
              </a:buClr>
              <a:buFontTx/>
              <a:buNone/>
              <a:defRPr sz="2133" b="0">
                <a:solidFill>
                  <a:schemeClr val="accent5"/>
                </a:solidFill>
                <a:latin typeface="Palatino"/>
                <a:cs typeface="Palatino"/>
              </a:defRPr>
            </a:lvl3pPr>
            <a:lvl4pPr marL="0" indent="0">
              <a:lnSpc>
                <a:spcPct val="90000"/>
              </a:lnSpc>
              <a:spcBef>
                <a:spcPts val="133"/>
              </a:spcBef>
              <a:buClr>
                <a:schemeClr val="tx2"/>
              </a:buClr>
              <a:buFontTx/>
              <a:buNone/>
              <a:defRPr sz="2133" b="0">
                <a:solidFill>
                  <a:schemeClr val="accent5"/>
                </a:solidFill>
                <a:latin typeface="Palatino"/>
                <a:cs typeface="Palatino"/>
              </a:defRPr>
            </a:lvl4pPr>
            <a:lvl5pPr marL="0" indent="0">
              <a:lnSpc>
                <a:spcPct val="90000"/>
              </a:lnSpc>
              <a:spcBef>
                <a:spcPts val="133"/>
              </a:spcBef>
              <a:buClr>
                <a:schemeClr val="tx2"/>
              </a:buClr>
              <a:buFontTx/>
              <a:buNone/>
              <a:defRPr sz="2133" b="0">
                <a:solidFill>
                  <a:schemeClr val="accent5"/>
                </a:solidFill>
                <a:latin typeface="Palatino"/>
                <a:cs typeface="Palatino"/>
              </a:defRPr>
            </a:lvl5pPr>
          </a:lstStyle>
          <a:p>
            <a:pPr lvl="0"/>
            <a:r>
              <a:rPr lang="en-US"/>
              <a:t>Click to edit text</a:t>
            </a:r>
          </a:p>
          <a:p>
            <a:pPr lvl="1"/>
            <a:r>
              <a:rPr lang="en-US"/>
              <a:t>Second level</a:t>
            </a:r>
          </a:p>
        </p:txBody>
      </p:sp>
    </p:spTree>
    <p:extLst>
      <p:ext uri="{BB962C8B-B14F-4D97-AF65-F5344CB8AC3E}">
        <p14:creationId xmlns:p14="http://schemas.microsoft.com/office/powerpoint/2010/main" val="3599789239"/>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Image + Callout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8" y="477763"/>
            <a:ext cx="11192256"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7" name="Picture Placeholder 6"/>
          <p:cNvSpPr>
            <a:spLocks noGrp="1"/>
          </p:cNvSpPr>
          <p:nvPr>
            <p:ph type="pic" sz="quarter" idx="11" hasCustomPrompt="1"/>
          </p:nvPr>
        </p:nvSpPr>
        <p:spPr>
          <a:xfrm>
            <a:off x="501653" y="1804416"/>
            <a:ext cx="11209864" cy="4608576"/>
          </a:xfrm>
        </p:spPr>
        <p:txBody>
          <a:bodyPr/>
          <a:lstStyle/>
          <a:p>
            <a:r>
              <a:rPr lang="en-US"/>
              <a:t>Click icon to add rendering</a:t>
            </a:r>
          </a:p>
        </p:txBody>
      </p:sp>
      <p:sp>
        <p:nvSpPr>
          <p:cNvPr id="5" name="Text Placeholder 2"/>
          <p:cNvSpPr>
            <a:spLocks noGrp="1"/>
          </p:cNvSpPr>
          <p:nvPr>
            <p:ph type="body" idx="10" hasCustomPrompt="1"/>
          </p:nvPr>
        </p:nvSpPr>
        <p:spPr>
          <a:xfrm>
            <a:off x="498223" y="972652"/>
            <a:ext cx="9753600" cy="494433"/>
          </a:xfrm>
        </p:spPr>
        <p:txBody>
          <a:bodyPr anchor="t"/>
          <a:lstStyle>
            <a:lvl1pPr marL="0" indent="0">
              <a:buNone/>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061618651"/>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userDrawn="1">
  <p:cSld name="1_3 Column Text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0782895" cy="494433"/>
          </a:xfrm>
        </p:spPr>
        <p:txBody>
          <a:bodyPr anchor="t"/>
          <a:lstStyle>
            <a:lvl1pPr marL="0" indent="0">
              <a:buNone/>
              <a:defRPr sz="3200"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8" name="Content Placeholder 2"/>
          <p:cNvSpPr>
            <a:spLocks noGrp="1"/>
          </p:cNvSpPr>
          <p:nvPr>
            <p:ph idx="1" hasCustomPrompt="1"/>
          </p:nvPr>
        </p:nvSpPr>
        <p:spPr>
          <a:xfrm>
            <a:off x="499872" y="1804416"/>
            <a:ext cx="3279648" cy="4020651"/>
          </a:xfrm>
        </p:spPr>
        <p:txBody>
          <a:bodyPr/>
          <a:lstStyle>
            <a:lvl1pPr>
              <a:lnSpc>
                <a:spcPct val="90000"/>
              </a:lnSpc>
              <a:spcBef>
                <a:spcPts val="267"/>
              </a:spcBef>
              <a:buFontTx/>
              <a:buNone/>
              <a:defRPr sz="2133">
                <a:solidFill>
                  <a:schemeClr val="accent5"/>
                </a:solidFill>
                <a:latin typeface="+mj-lt"/>
              </a:defRPr>
            </a:lvl1pPr>
            <a:lvl2pPr marL="0" indent="0">
              <a:lnSpc>
                <a:spcPct val="90000"/>
              </a:lnSpc>
              <a:spcBef>
                <a:spcPts val="267"/>
              </a:spcBef>
              <a:buClr>
                <a:schemeClr val="tx2"/>
              </a:buClr>
              <a:buFontTx/>
              <a:buNone/>
              <a:defRPr sz="2133" b="0">
                <a:solidFill>
                  <a:schemeClr val="accent5"/>
                </a:solidFill>
                <a:latin typeface="Palatino"/>
                <a:cs typeface="Palatino"/>
              </a:defRPr>
            </a:lvl2pPr>
            <a:lvl3pPr marL="0" indent="0">
              <a:lnSpc>
                <a:spcPct val="90000"/>
              </a:lnSpc>
              <a:spcBef>
                <a:spcPts val="267"/>
              </a:spcBef>
              <a:buClr>
                <a:schemeClr val="tx2"/>
              </a:buClr>
              <a:buFontTx/>
              <a:buNone/>
              <a:defRPr sz="2133" b="0">
                <a:solidFill>
                  <a:schemeClr val="accent5"/>
                </a:solidFill>
                <a:latin typeface="Palatino"/>
                <a:cs typeface="Palatino"/>
              </a:defRPr>
            </a:lvl3pPr>
            <a:lvl4pPr marL="0" indent="0">
              <a:lnSpc>
                <a:spcPct val="90000"/>
              </a:lnSpc>
              <a:spcBef>
                <a:spcPts val="267"/>
              </a:spcBef>
              <a:buClr>
                <a:schemeClr val="tx2"/>
              </a:buClr>
              <a:buFontTx/>
              <a:buNone/>
              <a:defRPr sz="2133" b="0">
                <a:solidFill>
                  <a:schemeClr val="accent5"/>
                </a:solidFill>
                <a:latin typeface="Palatino"/>
                <a:cs typeface="Palatino"/>
              </a:defRPr>
            </a:lvl4pPr>
            <a:lvl5pPr marL="0" indent="0">
              <a:lnSpc>
                <a:spcPct val="90000"/>
              </a:lnSpc>
              <a:spcBef>
                <a:spcPts val="267"/>
              </a:spcBef>
              <a:buClr>
                <a:schemeClr val="tx2"/>
              </a:buClr>
              <a:buFontTx/>
              <a:buNone/>
              <a:defRPr sz="2133" b="0">
                <a:solidFill>
                  <a:schemeClr val="accent5"/>
                </a:solidFill>
                <a:latin typeface="Palatino"/>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p:cNvSpPr>
            <a:spLocks noGrp="1"/>
          </p:cNvSpPr>
          <p:nvPr>
            <p:ph sz="quarter" idx="11" hasCustomPrompt="1"/>
          </p:nvPr>
        </p:nvSpPr>
        <p:spPr>
          <a:xfrm>
            <a:off x="4239683" y="1804416"/>
            <a:ext cx="3278717" cy="4020651"/>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None/>
              <a:defRPr lang="en-US" sz="2133" b="0" kern="1200" dirty="0" smtClean="0">
                <a:solidFill>
                  <a:schemeClr val="accent5"/>
                </a:solidFill>
                <a:latin typeface="Palatino"/>
                <a:ea typeface="+mn-ea"/>
                <a:cs typeface="Palatino"/>
              </a:defRPr>
            </a:lvl2pPr>
            <a:lvl3pPr marL="0" indent="0">
              <a:spcBef>
                <a:spcPts val="267"/>
              </a:spcBef>
              <a:buNone/>
              <a:defRPr lang="en-US" sz="2133" b="0" kern="1200" dirty="0" smtClean="0">
                <a:solidFill>
                  <a:schemeClr val="accent5"/>
                </a:solidFill>
                <a:latin typeface="Palatino"/>
                <a:ea typeface="+mn-ea"/>
                <a:cs typeface="Palatino"/>
              </a:defRPr>
            </a:lvl3pPr>
            <a:lvl4pPr marL="0" indent="0">
              <a:spcBef>
                <a:spcPts val="267"/>
              </a:spcBef>
              <a:buNone/>
              <a:defRPr lang="en-US" sz="2133" b="0" kern="1200" dirty="0" smtClean="0">
                <a:solidFill>
                  <a:schemeClr val="accent5"/>
                </a:solidFill>
                <a:latin typeface="Palatino"/>
                <a:ea typeface="+mn-ea"/>
                <a:cs typeface="Palatino"/>
              </a:defRPr>
            </a:lvl4pPr>
            <a:lvl5pPr marL="0" indent="0">
              <a:spcBef>
                <a:spcPts val="267"/>
              </a:spcBef>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2" hasCustomPrompt="1"/>
          </p:nvPr>
        </p:nvSpPr>
        <p:spPr>
          <a:xfrm>
            <a:off x="8006080" y="1804416"/>
            <a:ext cx="3279648" cy="4020651"/>
          </a:xfrm>
        </p:spPr>
        <p:txBody>
          <a:bodyPr/>
          <a:lstStyle>
            <a:lvl1pPr marL="380957" indent="-380957">
              <a:spcBef>
                <a:spcPts val="267"/>
              </a:spcBef>
              <a:buNone/>
              <a:defRPr lang="en-US" sz="2133" b="1" kern="1200" dirty="0" smtClean="0">
                <a:solidFill>
                  <a:schemeClr val="accent5"/>
                </a:solidFill>
                <a:latin typeface="+mj-lt"/>
                <a:ea typeface="+mn-ea"/>
                <a:cs typeface="+mn-cs"/>
              </a:defRPr>
            </a:lvl1pPr>
            <a:lvl2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2pPr>
            <a:lvl3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3pPr>
            <a:lvl4pPr marL="0" indent="0">
              <a:spcBef>
                <a:spcPts val="267"/>
              </a:spcBef>
              <a:buFont typeface="Arial" panose="020B0604020202020204" pitchFamily="34" charset="0"/>
              <a:buNone/>
              <a:defRPr lang="en-US" sz="2133" b="0" kern="1200" dirty="0" smtClean="0">
                <a:solidFill>
                  <a:schemeClr val="accent5"/>
                </a:solidFill>
                <a:latin typeface="Palatino"/>
                <a:ea typeface="+mn-ea"/>
                <a:cs typeface="Palatino"/>
              </a:defRPr>
            </a:lvl4pPr>
            <a:lvl5pPr marL="0" indent="0">
              <a:spcBef>
                <a:spcPts val="267"/>
              </a:spcBef>
              <a:buFont typeface="Arial" panose="020B0604020202020204" pitchFamily="34" charset="0"/>
              <a:buNone/>
              <a:defRPr lang="en-US" sz="2133" b="0" kern="1200" dirty="0">
                <a:solidFill>
                  <a:schemeClr val="accent5"/>
                </a:solidFill>
                <a:latin typeface="Palatino"/>
                <a:ea typeface="+mn-ea"/>
                <a:cs typeface="Palatino"/>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1"/>
          <p:cNvSpPr txBox="1">
            <a:spLocks/>
          </p:cNvSpPr>
          <p:nvPr userDrawn="1"/>
        </p:nvSpPr>
        <p:spPr>
          <a:xfrm>
            <a:off x="398345" y="5921660"/>
            <a:ext cx="3398160" cy="428533"/>
          </a:xfrm>
          <a:prstGeom prst="rect">
            <a:avLst/>
          </a:prstGeom>
        </p:spPr>
        <p:txBody>
          <a:bodyPr/>
          <a:lstStyle>
            <a:lvl1pPr marL="0" indent="0" algn="l" defTabSz="914318" rtl="0" eaLnBrk="1" latinLnBrk="0" hangingPunct="1">
              <a:lnSpc>
                <a:spcPct val="90000"/>
              </a:lnSpc>
              <a:spcBef>
                <a:spcPts val="200"/>
              </a:spcBef>
              <a:buClr>
                <a:schemeClr val="accent5"/>
              </a:buClr>
              <a:buFont typeface="Garamond" panose="02020404030301010803" pitchFamily="18" charset="0"/>
              <a:buChar char=" "/>
              <a:defRPr lang="en-US" sz="2000" b="1" kern="1200" dirty="0" smtClean="0">
                <a:solidFill>
                  <a:srgbClr val="4A4642"/>
                </a:solidFill>
                <a:latin typeface="+mj-lt"/>
                <a:ea typeface="+mn-ea"/>
                <a:cs typeface="+mn-cs"/>
              </a:defRPr>
            </a:lvl1pPr>
            <a:lvl2pPr marL="573036" indent="-461922" algn="l" defTabSz="914318" rtl="0" eaLnBrk="1" latinLnBrk="0" hangingPunct="1">
              <a:lnSpc>
                <a:spcPct val="90000"/>
              </a:lnSpc>
              <a:spcBef>
                <a:spcPts val="200"/>
              </a:spcBef>
              <a:buClr>
                <a:schemeClr val="accent5"/>
              </a:buClr>
              <a:buFont typeface="Garamond" panose="02020404030301010803" pitchFamily="18" charset="0"/>
              <a:buChar char="―"/>
              <a:defRPr lang="en-US" sz="2000" b="0" kern="1200" dirty="0" smtClean="0">
                <a:solidFill>
                  <a:srgbClr val="4A4642"/>
                </a:solidFill>
                <a:latin typeface="Palatino"/>
                <a:ea typeface="+mn-ea"/>
                <a:cs typeface="Palatino"/>
              </a:defRPr>
            </a:lvl2pPr>
            <a:lvl3pPr marL="914318" indent="-341283" algn="l" defTabSz="914318" rtl="0" eaLnBrk="1" latinLnBrk="0" hangingPunct="1">
              <a:lnSpc>
                <a:spcPct val="90000"/>
              </a:lnSpc>
              <a:spcBef>
                <a:spcPts val="200"/>
              </a:spcBef>
              <a:buClr>
                <a:schemeClr val="accent5"/>
              </a:buClr>
              <a:buFont typeface="Garamond" panose="02020404030301010803" pitchFamily="18" charset="0"/>
              <a:buChar char="―"/>
              <a:defRPr lang="en-US" sz="2000" b="0" kern="1200" dirty="0" smtClean="0">
                <a:solidFill>
                  <a:srgbClr val="4A4642"/>
                </a:solidFill>
                <a:latin typeface="Palatino"/>
                <a:ea typeface="+mn-ea"/>
                <a:cs typeface="Palatino"/>
              </a:defRPr>
            </a:lvl3pPr>
            <a:lvl4pPr marL="1315920" indent="-401602" algn="l" defTabSz="914318" rtl="0" eaLnBrk="1" latinLnBrk="0" hangingPunct="1">
              <a:lnSpc>
                <a:spcPct val="90000"/>
              </a:lnSpc>
              <a:spcBef>
                <a:spcPts val="200"/>
              </a:spcBef>
              <a:buClr>
                <a:schemeClr val="accent5"/>
              </a:buClr>
              <a:buFont typeface="Garamond" panose="02020404030301010803" pitchFamily="18" charset="0"/>
              <a:buChar char="―"/>
              <a:defRPr lang="en-US" sz="2000" b="0" kern="1200" dirty="0" smtClean="0">
                <a:solidFill>
                  <a:srgbClr val="4A4642"/>
                </a:solidFill>
                <a:latin typeface="Palatino"/>
                <a:ea typeface="+mn-ea"/>
                <a:cs typeface="Palatino"/>
              </a:defRPr>
            </a:lvl4pPr>
            <a:lvl5pPr marL="1657201" indent="-341283" algn="l" defTabSz="914318" rtl="0" eaLnBrk="1" latinLnBrk="0" hangingPunct="1">
              <a:lnSpc>
                <a:spcPct val="90000"/>
              </a:lnSpc>
              <a:spcBef>
                <a:spcPts val="200"/>
              </a:spcBef>
              <a:buClr>
                <a:schemeClr val="accent5"/>
              </a:buClr>
              <a:buFont typeface="Garamond" panose="02020404030301010803" pitchFamily="18" charset="0"/>
              <a:buChar char="―"/>
              <a:defRPr lang="en-US" sz="2000" b="0" kern="1200" dirty="0">
                <a:solidFill>
                  <a:srgbClr val="4A4642"/>
                </a:solidFill>
                <a:latin typeface="Palatino"/>
                <a:ea typeface="+mn-ea"/>
                <a:cs typeface="Palatino"/>
              </a:defRPr>
            </a:lvl5pPr>
            <a:lvl6pPr marL="2514373" indent="-228579"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32" indent="-228579"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92" indent="-228579"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51" indent="-228579" algn="l" defTabSz="91431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en-US" sz="1067" b="1">
              <a:solidFill>
                <a:srgbClr val="4A4642"/>
              </a:solidFill>
              <a:cs typeface="Arial"/>
            </a:endParaRPr>
          </a:p>
          <a:p>
            <a:pPr>
              <a:buNone/>
            </a:pPr>
            <a:r>
              <a:rPr lang="en-US" sz="1067" b="0" i="1">
                <a:solidFill>
                  <a:srgbClr val="4A4642"/>
                </a:solidFill>
                <a:cs typeface="Arial"/>
              </a:rPr>
              <a:t>confidential: for internal use only</a:t>
            </a:r>
            <a:r>
              <a:rPr lang="en-US" sz="1067" b="1" i="1">
                <a:solidFill>
                  <a:srgbClr val="4A4642"/>
                </a:solidFill>
                <a:cs typeface="Arial"/>
              </a:rPr>
              <a:t>             </a:t>
            </a:r>
          </a:p>
          <a:p>
            <a:pPr>
              <a:buNone/>
            </a:pPr>
            <a:endParaRPr lang="en-US" sz="1067">
              <a:solidFill>
                <a:srgbClr val="4A4642"/>
              </a:solidFill>
            </a:endParaRPr>
          </a:p>
        </p:txBody>
      </p:sp>
      <p:sp>
        <p:nvSpPr>
          <p:cNvPr id="12" name="Text Placeholder 6"/>
          <p:cNvSpPr>
            <a:spLocks noGrp="1"/>
          </p:cNvSpPr>
          <p:nvPr>
            <p:ph type="body" sz="quarter" idx="14" hasCustomPrompt="1"/>
          </p:nvPr>
        </p:nvSpPr>
        <p:spPr>
          <a:xfrm>
            <a:off x="490117" y="5978817"/>
            <a:ext cx="1126067" cy="160867"/>
          </a:xfrm>
        </p:spPr>
        <p:txBody>
          <a:bodyPr/>
          <a:lstStyle>
            <a:lvl1pPr>
              <a:defRPr sz="1067" b="1">
                <a:solidFill>
                  <a:srgbClr val="4A4642"/>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spTree>
    <p:extLst>
      <p:ext uri="{BB962C8B-B14F-4D97-AF65-F5344CB8AC3E}">
        <p14:creationId xmlns:p14="http://schemas.microsoft.com/office/powerpoint/2010/main" val="266329684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people + Picture">
    <p:bg>
      <p:bgPr>
        <a:solidFill>
          <a:schemeClr val="bg1"/>
        </a:solidFill>
        <a:effectLst/>
      </p:bgPr>
    </p:bg>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686874CF-C977-3249-CC5C-0958517E9151}"/>
              </a:ext>
            </a:extLst>
          </p:cNvPr>
          <p:cNvSpPr>
            <a:spLocks noGrp="1"/>
          </p:cNvSpPr>
          <p:nvPr>
            <p:ph type="pic" sz="quarter" idx="14" hasCustomPrompt="1"/>
          </p:nvPr>
        </p:nvSpPr>
        <p:spPr>
          <a:xfrm>
            <a:off x="7058" y="1"/>
            <a:ext cx="5230297" cy="685799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5749506" y="346195"/>
            <a:ext cx="4577993" cy="200600"/>
          </a:xfrm>
          <a:prstGeom prst="rect">
            <a:avLst/>
          </a:prstGeom>
        </p:spPr>
        <p:txBody>
          <a:bodyPr/>
          <a:lstStyle/>
          <a:p>
            <a:r>
              <a:rPr lang="en-US" noProof="0"/>
              <a:t>Header Text – Remove if Not Needed</a:t>
            </a:r>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6999966" y="2793532"/>
            <a:ext cx="1637861" cy="371187"/>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6996835" y="4306302"/>
            <a:ext cx="1614139" cy="371187"/>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0102904" y="2795256"/>
            <a:ext cx="1637861" cy="369591"/>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5755637" y="2212147"/>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8858574" y="2212147"/>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8858574" y="3753937"/>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6999966" y="2535306"/>
            <a:ext cx="1637861"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6999966" y="4048077"/>
            <a:ext cx="1611008"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0103681" y="2539626"/>
            <a:ext cx="1637084"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10102904" y="4306302"/>
            <a:ext cx="1637861" cy="371187"/>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6982158" y="5861103"/>
            <a:ext cx="1608172" cy="371187"/>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0092641" y="5862699"/>
            <a:ext cx="1648124" cy="369591"/>
          </a:xfrm>
          <a:prstGeom prst="rect">
            <a:avLst/>
          </a:prstGeom>
        </p:spPr>
        <p:txBody>
          <a:bodyPr numCol="1" spcCol="274320" anchor="t" anchorCtr="0"/>
          <a:lstStyle>
            <a:lvl1pPr marL="0" indent="0" algn="l">
              <a:lnSpc>
                <a:spcPts val="1380"/>
              </a:lnSpc>
              <a:spcBef>
                <a:spcPts val="682"/>
              </a:spcBef>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a:t>
            </a:r>
            <a:endParaRPr lang="en-GB"/>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5755637" y="3753937"/>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5755637" y="5295728"/>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8858574" y="5295728"/>
            <a:ext cx="1104093" cy="1102911"/>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10102904" y="4048077"/>
            <a:ext cx="1637861"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6985289" y="5602877"/>
            <a:ext cx="1608172"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0093418" y="5602877"/>
            <a:ext cx="1647347" cy="223012"/>
          </a:xfrm>
          <a:prstGeom prst="rect">
            <a:avLst/>
          </a:prstGeom>
        </p:spPr>
        <p:txBody>
          <a:bodyPr numCol="1" spcCol="274320" anchor="b" anchorCtr="0"/>
          <a:lstStyle>
            <a:lvl1pPr marL="0" indent="0" algn="l">
              <a:lnSpc>
                <a:spcPts val="1380"/>
              </a:lnSpc>
              <a:spcBef>
                <a:spcPts val="682"/>
              </a:spcBef>
              <a:buFont typeface="Arial" panose="020B0604020202020204" pitchFamily="34" charset="0"/>
              <a:buNone/>
              <a:defRPr sz="920" b="1" i="0">
                <a:latin typeface="Arial" panose="020B0604020202020204" pitchFamily="34" charset="0"/>
                <a:cs typeface="Arial" panose="020B0604020202020204" pitchFamily="34" charset="0"/>
              </a:defRPr>
            </a:lvl1pPr>
            <a:lvl2pPr marL="457058" indent="0">
              <a:buNone/>
              <a:defRPr/>
            </a:lvl2pPr>
            <a:lvl3pPr marL="914116" indent="0">
              <a:buNone/>
              <a:defRPr/>
            </a:lvl3pPr>
            <a:lvl4pPr marL="1371173" indent="0">
              <a:buNone/>
              <a:defRPr/>
            </a:lvl4pPr>
            <a:lvl5pPr marL="1828232" indent="0">
              <a:buNone/>
              <a:defRPr/>
            </a:lvl5pPr>
          </a:lstStyle>
          <a:p>
            <a:pPr lvl="0"/>
            <a:r>
              <a:rPr lang="en-US"/>
              <a:t>Name Here</a:t>
            </a:r>
            <a:endParaRPr lang="en-GB"/>
          </a:p>
        </p:txBody>
      </p:sp>
    </p:spTree>
    <p:extLst>
      <p:ext uri="{BB962C8B-B14F-4D97-AF65-F5344CB8AC3E}">
        <p14:creationId xmlns:p14="http://schemas.microsoft.com/office/powerpoint/2010/main" val="22229756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8" name="Text Placeholder 7">
            <a:extLst>
              <a:ext uri="{FF2B5EF4-FFF2-40B4-BE49-F238E27FC236}">
                <a16:creationId xmlns:a16="http://schemas.microsoft.com/office/drawing/2014/main" id="{86F199A8-9591-4AAE-2DD9-2C0FF2B48BC6}"/>
              </a:ext>
            </a:extLst>
          </p:cNvPr>
          <p:cNvSpPr>
            <a:spLocks noGrp="1"/>
          </p:cNvSpPr>
          <p:nvPr>
            <p:ph type="body" sz="quarter" idx="12" hasCustomPrompt="1"/>
          </p:nvPr>
        </p:nvSpPr>
        <p:spPr>
          <a:xfrm>
            <a:off x="451787" y="1768174"/>
            <a:ext cx="11296698" cy="4624782"/>
          </a:xfrm>
          <a:prstGeom prst="rect">
            <a:avLst/>
          </a:prstGeom>
        </p:spPr>
        <p:txBody>
          <a:bodyPr/>
          <a:lstStyle>
            <a:lvl1pPr marL="0" indent="0">
              <a:spcBef>
                <a:spcPts val="982"/>
              </a:spcBef>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451786" y="763643"/>
            <a:ext cx="11288428" cy="492511"/>
          </a:xfrm>
        </p:spPr>
        <p:txBody>
          <a:bodyPr/>
          <a:lstStyle>
            <a:lvl1pPr>
              <a:lnSpc>
                <a:spcPts val="4270"/>
              </a:lnSpc>
              <a:defRPr sz="3681" b="0" i="0">
                <a:latin typeface="Palatino" pitchFamily="2" charset="77"/>
              </a:defRPr>
            </a:lvl1pPr>
            <a:lvl2pPr>
              <a:lnSpc>
                <a:spcPts val="4564"/>
              </a:lnSpc>
              <a:defRPr sz="3681">
                <a:latin typeface="+mj-lt"/>
              </a:defRPr>
            </a:lvl2pPr>
            <a:lvl3pPr>
              <a:lnSpc>
                <a:spcPts val="4564"/>
              </a:lnSpc>
              <a:defRPr sz="3681">
                <a:latin typeface="+mj-lt"/>
              </a:defRPr>
            </a:lvl3pPr>
            <a:lvl4pPr>
              <a:lnSpc>
                <a:spcPts val="4564"/>
              </a:lnSpc>
              <a:defRPr sz="3681">
                <a:latin typeface="+mj-lt"/>
              </a:defRPr>
            </a:lvl4pPr>
            <a:lvl5pPr>
              <a:lnSpc>
                <a:spcPts val="4564"/>
              </a:lnSpc>
              <a:defRPr sz="3681">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6FCD92C2-882B-CA74-9549-27AAC9962968}"/>
              </a:ext>
            </a:extLst>
          </p:cNvPr>
          <p:cNvSpPr>
            <a:spLocks noGrp="1"/>
          </p:cNvSpPr>
          <p:nvPr>
            <p:ph type="sldNum" sz="quarter" idx="1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2984214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2465"/>
            <a:ext cx="10320311" cy="478250"/>
          </a:xfrm>
          <a:prstGeom prst="rect">
            <a:avLst/>
          </a:prstGeom>
        </p:spPr>
        <p:txBody>
          <a:bodyPr/>
          <a:lstStyle/>
          <a:p>
            <a:r>
              <a:rPr lang="en-US" noProof="0"/>
              <a:t>Click To Edit Master Title Style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235" y="1539153"/>
            <a:ext cx="10331873"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noProof="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6" y="2871628"/>
            <a:ext cx="10329748" cy="3527440"/>
          </a:xfrm>
          <a:prstGeom prst="rect">
            <a:avLst/>
          </a:prstGeom>
        </p:spPr>
        <p:txBody>
          <a:bodyPr/>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a:p>
        </p:txBody>
      </p:sp>
      <p:sp>
        <p:nvSpPr>
          <p:cNvPr id="4" name="Slide Number Placeholder 3">
            <a:extLst>
              <a:ext uri="{FF2B5EF4-FFF2-40B4-BE49-F238E27FC236}">
                <a16:creationId xmlns:a16="http://schemas.microsoft.com/office/drawing/2014/main" id="{F75A96A0-F10B-B252-A265-90E4234798C8}"/>
              </a:ext>
            </a:extLst>
          </p:cNvPr>
          <p:cNvSpPr>
            <a:spLocks noGrp="1"/>
          </p:cNvSpPr>
          <p:nvPr>
            <p:ph type="sldNum" sz="quarter" idx="14"/>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040671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oub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4042"/>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Text Placeholder 7">
            <a:extLst>
              <a:ext uri="{FF2B5EF4-FFF2-40B4-BE49-F238E27FC236}">
                <a16:creationId xmlns:a16="http://schemas.microsoft.com/office/drawing/2014/main" id="{3163D733-2CFA-43B7-182C-18924B28ACDC}"/>
              </a:ext>
            </a:extLst>
          </p:cNvPr>
          <p:cNvSpPr>
            <a:spLocks noGrp="1"/>
          </p:cNvSpPr>
          <p:nvPr>
            <p:ph type="body" sz="quarter" idx="12" hasCustomPrompt="1"/>
          </p:nvPr>
        </p:nvSpPr>
        <p:spPr>
          <a:xfrm>
            <a:off x="451787" y="1763719"/>
            <a:ext cx="11296698" cy="4635349"/>
          </a:xfrm>
          <a:prstGeom prst="rect">
            <a:avLst/>
          </a:prstGeom>
        </p:spPr>
        <p:txBody>
          <a:bodyPr numCol="2" spcCol="54864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endParaRPr lang="en-US"/>
          </a:p>
          <a:p>
            <a:pPr lvl="0"/>
            <a:endParaRPr lang="en-US"/>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a:p>
        </p:txBody>
      </p:sp>
      <p:sp>
        <p:nvSpPr>
          <p:cNvPr id="5" name="Slide Number Placeholder 4">
            <a:extLst>
              <a:ext uri="{FF2B5EF4-FFF2-40B4-BE49-F238E27FC236}">
                <a16:creationId xmlns:a16="http://schemas.microsoft.com/office/drawing/2014/main" id="{861291F7-DF86-00FC-5936-0ACD83372F4D}"/>
              </a:ext>
            </a:extLst>
          </p:cNvPr>
          <p:cNvSpPr>
            <a:spLocks noGrp="1"/>
          </p:cNvSpPr>
          <p:nvPr>
            <p:ph type="sldNum" sz="quarter" idx="13"/>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2205729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oub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2790"/>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786" y="1541396"/>
            <a:ext cx="9362208"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5" y="2871628"/>
            <a:ext cx="10320311" cy="3527440"/>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a:p>
        </p:txBody>
      </p:sp>
      <p:sp>
        <p:nvSpPr>
          <p:cNvPr id="4" name="Slide Number Placeholder 3">
            <a:extLst>
              <a:ext uri="{FF2B5EF4-FFF2-40B4-BE49-F238E27FC236}">
                <a16:creationId xmlns:a16="http://schemas.microsoft.com/office/drawing/2014/main" id="{90DC920F-E630-C901-6424-5C9FCE67FCE2}"/>
              </a:ext>
            </a:extLst>
          </p:cNvPr>
          <p:cNvSpPr>
            <a:spLocks noGrp="1"/>
          </p:cNvSpPr>
          <p:nvPr>
            <p:ph type="sldNum" sz="quarter" idx="14"/>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40464759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ip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3553"/>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451787" y="1763719"/>
            <a:ext cx="11296698" cy="4635349"/>
          </a:xfrm>
          <a:prstGeom prst="rect">
            <a:avLst/>
          </a:prstGeom>
        </p:spPr>
        <p:txBody>
          <a:bodyPr numCol="3" spcCol="54864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a:t>
            </a:r>
            <a:endParaRPr lang="en-GB"/>
          </a:p>
        </p:txBody>
      </p:sp>
      <p:sp>
        <p:nvSpPr>
          <p:cNvPr id="5" name="Slide Number Placeholder 4">
            <a:extLst>
              <a:ext uri="{FF2B5EF4-FFF2-40B4-BE49-F238E27FC236}">
                <a16:creationId xmlns:a16="http://schemas.microsoft.com/office/drawing/2014/main" id="{7F767D1A-9329-1742-67AA-1D28D81F490B}"/>
              </a:ext>
            </a:extLst>
          </p:cNvPr>
          <p:cNvSpPr>
            <a:spLocks noGrp="1"/>
          </p:cNvSpPr>
          <p:nvPr>
            <p:ph type="sldNum" sz="quarter" idx="13"/>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254467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ip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4527"/>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786" y="1538093"/>
            <a:ext cx="1033132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6" y="2871628"/>
            <a:ext cx="10329748" cy="3527440"/>
          </a:xfrm>
          <a:prstGeom prst="rect">
            <a:avLst/>
          </a:prstGeom>
        </p:spPr>
        <p:txBody>
          <a:bodyPr numCol="3"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a:t>
            </a:r>
          </a:p>
          <a:p>
            <a:pPr lvl="0"/>
            <a:r>
              <a:rPr lang="en-US"/>
              <a: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a:t>
            </a:r>
            <a:endParaRPr lang="en-GB"/>
          </a:p>
        </p:txBody>
      </p:sp>
      <p:sp>
        <p:nvSpPr>
          <p:cNvPr id="4" name="Slide Number Placeholder 3">
            <a:extLst>
              <a:ext uri="{FF2B5EF4-FFF2-40B4-BE49-F238E27FC236}">
                <a16:creationId xmlns:a16="http://schemas.microsoft.com/office/drawing/2014/main" id="{93CB4E35-D4FC-B530-ACC5-B92BBE1260A2}"/>
              </a:ext>
            </a:extLst>
          </p:cNvPr>
          <p:cNvSpPr>
            <a:spLocks noGrp="1"/>
          </p:cNvSpPr>
          <p:nvPr>
            <p:ph type="sldNum" sz="quarter" idx="14"/>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835862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4x5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7151587" y="335540"/>
            <a:ext cx="4585238" cy="6063528"/>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a:t>Click icon to place 4x5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1438836"/>
            <a:ext cx="5748803" cy="2916273"/>
          </a:xfrm>
          <a:prstGeom prst="rect">
            <a:avLst/>
          </a:prstGeom>
        </p:spPr>
        <p:txBody>
          <a:bodyPr>
            <a:noAutofit/>
          </a:bodyPr>
          <a:lstStyle>
            <a:lvl1pPr algn="l">
              <a:lnSpc>
                <a:spcPts val="6441"/>
              </a:lnSpc>
              <a:defRPr sz="6134">
                <a:solidFill>
                  <a:schemeClr val="tx1"/>
                </a:solidFill>
              </a:defRPr>
            </a:lvl1pPr>
          </a:lstStyle>
          <a:p>
            <a:r>
              <a:rPr lang="en-US"/>
              <a:t>Click to Edit Master Title Style</a:t>
            </a:r>
            <a:endParaRPr lang="en-GB"/>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451786" y="4762082"/>
            <a:ext cx="5159626" cy="795554"/>
          </a:xfrm>
          <a:prstGeom prst="rect">
            <a:avLst/>
          </a:prstGeom>
        </p:spPr>
        <p:txBody>
          <a:bodyPr lIns="0" tIns="0" rIns="0" bIns="0">
            <a:noAutofit/>
          </a:bodyPr>
          <a:lstStyle>
            <a:lvl1pPr marL="0" indent="0">
              <a:lnSpc>
                <a:spcPts val="2724"/>
              </a:lnSpc>
              <a:spcBef>
                <a:spcPts val="0"/>
              </a:spcBef>
              <a:buFont typeface="Arial" panose="020B0604020202020204" pitchFamily="34" charset="0"/>
              <a:buNone/>
              <a:defRPr sz="1840">
                <a:solidFill>
                  <a:schemeClr val="tx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tx1"/>
                </a:solidFill>
              </a:defRPr>
            </a:lvl1pPr>
          </a:lstStyle>
          <a:p>
            <a:r>
              <a:rPr lang="en-GB"/>
              <a:t>Header Text – Remove if Not Needed</a:t>
            </a:r>
            <a:endParaRPr lang="en-US"/>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451235" y="4410725"/>
            <a:ext cx="574880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automatically generated">
            <a:extLst>
              <a:ext uri="{FF2B5EF4-FFF2-40B4-BE49-F238E27FC236}">
                <a16:creationId xmlns:a16="http://schemas.microsoft.com/office/drawing/2014/main" id="{51942FF7-03F5-2A80-4DA7-583D6BA4A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451235" y="6177252"/>
            <a:ext cx="1208559" cy="221816"/>
          </a:xfrm>
          <a:prstGeom prst="rect">
            <a:avLst/>
          </a:prstGeom>
        </p:spPr>
      </p:pic>
    </p:spTree>
    <p:extLst>
      <p:ext uri="{BB962C8B-B14F-4D97-AF65-F5344CB8AC3E}">
        <p14:creationId xmlns:p14="http://schemas.microsoft.com/office/powerpoint/2010/main" val="1255880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ouble Column + Callout + Nam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8" y="762537"/>
            <a:ext cx="744659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451638" y="1763719"/>
            <a:ext cx="7446741" cy="4635349"/>
          </a:xfrm>
          <a:prstGeom prst="rect">
            <a:avLst/>
          </a:prstGeom>
        </p:spPr>
        <p:txBody>
          <a:bodyPr numCol="2" spcCol="54864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a:t>
            </a:r>
            <a:endParaRPr lang="en-GB"/>
          </a:p>
        </p:txBody>
      </p:sp>
      <p:sp>
        <p:nvSpPr>
          <p:cNvPr id="8" name="Text Placeholder 7">
            <a:extLst>
              <a:ext uri="{FF2B5EF4-FFF2-40B4-BE49-F238E27FC236}">
                <a16:creationId xmlns:a16="http://schemas.microsoft.com/office/drawing/2014/main" id="{B5F839E8-3955-9C9F-FFD3-D9D403DA0F87}"/>
              </a:ext>
            </a:extLst>
          </p:cNvPr>
          <p:cNvSpPr>
            <a:spLocks noGrp="1"/>
          </p:cNvSpPr>
          <p:nvPr>
            <p:ph type="body" sz="quarter" idx="14" hasCustomPrompt="1"/>
          </p:nvPr>
        </p:nvSpPr>
        <p:spPr>
          <a:xfrm>
            <a:off x="9084653" y="3203557"/>
            <a:ext cx="2663115" cy="2651418"/>
          </a:xfrm>
          <a:prstGeom prst="rect">
            <a:avLst/>
          </a:prstGeom>
        </p:spPr>
        <p:txBody>
          <a:bodyPr numCol="1" spcCol="274320" anchor="t" anchorCtr="0"/>
          <a:lstStyle>
            <a:lvl1pPr marL="0" indent="0">
              <a:lnSpc>
                <a:spcPts val="3435"/>
              </a:lnSpc>
              <a:buFont typeface="Arial" panose="020B0604020202020204" pitchFamily="34" charset="0"/>
              <a:buNone/>
              <a:defRPr sz="2454" b="0" i="0">
                <a:latin typeface="Palatino" pitchFamily="2" charset="77"/>
              </a:defRPr>
            </a:lvl1pPr>
            <a:lvl2pPr marL="457058" indent="0">
              <a:buNone/>
              <a:defRPr/>
            </a:lvl2pPr>
            <a:lvl3pPr marL="914116" indent="0">
              <a:buNone/>
              <a:defRPr/>
            </a:lvl3pPr>
            <a:lvl4pPr marL="1371173" indent="0">
              <a:buNone/>
              <a:defRPr/>
            </a:lvl4pPr>
            <a:lvl5pPr marL="1828232"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a:t>
            </a:r>
            <a:endParaRPr lang="en-GB" dirty="0"/>
          </a:p>
        </p:txBody>
      </p:sp>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9089625" y="6075834"/>
            <a:ext cx="2663265" cy="323234"/>
          </a:xfrm>
          <a:prstGeom prst="rect">
            <a:avLst/>
          </a:prstGeom>
        </p:spPr>
        <p:txBody>
          <a:bodyPr/>
          <a:lstStyle>
            <a:lvl1pPr>
              <a:defRPr sz="920" b="1"/>
            </a:lvl1pPr>
          </a:lstStyle>
          <a:p>
            <a:pPr lvl="0"/>
            <a:r>
              <a:rPr lang="en-US"/>
              <a:t>Author Name</a:t>
            </a:r>
            <a:endParaRPr lang="en-GB"/>
          </a:p>
        </p:txBody>
      </p:sp>
      <p:cxnSp>
        <p:nvCxnSpPr>
          <p:cNvPr id="7" name="Straight Connector 6">
            <a:extLst>
              <a:ext uri="{FF2B5EF4-FFF2-40B4-BE49-F238E27FC236}">
                <a16:creationId xmlns:a16="http://schemas.microsoft.com/office/drawing/2014/main" id="{1EA7C658-FE7F-5DFD-8267-924D8317D511}"/>
              </a:ext>
            </a:extLst>
          </p:cNvPr>
          <p:cNvCxnSpPr>
            <a:cxnSpLocks/>
          </p:cNvCxnSpPr>
          <p:nvPr userDrawn="1"/>
        </p:nvCxnSpPr>
        <p:spPr>
          <a:xfrm flipH="1">
            <a:off x="9089624" y="3031053"/>
            <a:ext cx="2650589"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CCAAE73-660A-E845-BAF8-3B437AB5CE7C}"/>
              </a:ext>
            </a:extLst>
          </p:cNvPr>
          <p:cNvCxnSpPr>
            <a:cxnSpLocks/>
          </p:cNvCxnSpPr>
          <p:nvPr userDrawn="1"/>
        </p:nvCxnSpPr>
        <p:spPr>
          <a:xfrm>
            <a:off x="8846764" y="346194"/>
            <a:ext cx="0" cy="605287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4C572EC-4C18-E3BD-731A-6B13102DC14B}"/>
              </a:ext>
            </a:extLst>
          </p:cNvPr>
          <p:cNvSpPr>
            <a:spLocks noGrp="1"/>
          </p:cNvSpPr>
          <p:nvPr>
            <p:ph type="sldNum" sz="quarter" idx="16"/>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078898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Column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8" y="764274"/>
            <a:ext cx="4588626" cy="102101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2166351"/>
            <a:ext cx="743544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0" name="Text Placeholder 7">
            <a:extLst>
              <a:ext uri="{FF2B5EF4-FFF2-40B4-BE49-F238E27FC236}">
                <a16:creationId xmlns:a16="http://schemas.microsoft.com/office/drawing/2014/main" id="{C6CC4BAE-0D2E-AB1B-892C-90078C83C6CA}"/>
              </a:ext>
            </a:extLst>
          </p:cNvPr>
          <p:cNvSpPr>
            <a:spLocks noGrp="1"/>
          </p:cNvSpPr>
          <p:nvPr>
            <p:ph type="body" sz="quarter" idx="14" hasCustomPrompt="1"/>
          </p:nvPr>
        </p:nvSpPr>
        <p:spPr>
          <a:xfrm>
            <a:off x="9077099" y="3215494"/>
            <a:ext cx="2663115" cy="3229757"/>
          </a:xfrm>
          <a:prstGeom prst="rect">
            <a:avLst/>
          </a:prstGeom>
        </p:spPr>
        <p:txBody>
          <a:bodyPr numCol="1" spcCol="274320" anchor="t" anchorCtr="0"/>
          <a:lstStyle>
            <a:lvl1pPr marL="0" indent="0">
              <a:lnSpc>
                <a:spcPts val="3435"/>
              </a:lnSpc>
              <a:buFont typeface="Arial" panose="020B0604020202020204" pitchFamily="34" charset="0"/>
              <a:buNone/>
              <a:defRPr sz="2454" b="0" i="0">
                <a:latin typeface="Palatino" pitchFamily="2" charset="77"/>
              </a:defRPr>
            </a:lvl1pPr>
            <a:lvl2pPr marL="457058" indent="0">
              <a:buNone/>
              <a:defRPr/>
            </a:lvl2pPr>
            <a:lvl3pPr marL="914116" indent="0">
              <a:buNone/>
              <a:defRPr/>
            </a:lvl3pPr>
            <a:lvl4pPr marL="1371173" indent="0">
              <a:buNone/>
              <a:defRPr/>
            </a:lvl4pPr>
            <a:lvl5pPr marL="1828232"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a:t>
            </a:r>
            <a:endParaRPr lang="en-GB" dirty="0"/>
          </a:p>
        </p:txBody>
      </p:sp>
      <p:sp>
        <p:nvSpPr>
          <p:cNvPr id="14" name="Text Placeholder 7">
            <a:extLst>
              <a:ext uri="{FF2B5EF4-FFF2-40B4-BE49-F238E27FC236}">
                <a16:creationId xmlns:a16="http://schemas.microsoft.com/office/drawing/2014/main" id="{80E6B4FD-B660-1B46-A27C-FE6C255C1177}"/>
              </a:ext>
            </a:extLst>
          </p:cNvPr>
          <p:cNvSpPr>
            <a:spLocks noGrp="1"/>
          </p:cNvSpPr>
          <p:nvPr>
            <p:ph type="body" sz="quarter" idx="13" hasCustomPrompt="1"/>
          </p:nvPr>
        </p:nvSpPr>
        <p:spPr>
          <a:xfrm>
            <a:off x="451235" y="3342972"/>
            <a:ext cx="7447860" cy="2912584"/>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a:p>
        </p:txBody>
      </p:sp>
      <p:sp>
        <p:nvSpPr>
          <p:cNvPr id="6" name="Slide Number Placeholder 5">
            <a:extLst>
              <a:ext uri="{FF2B5EF4-FFF2-40B4-BE49-F238E27FC236}">
                <a16:creationId xmlns:a16="http://schemas.microsoft.com/office/drawing/2014/main" id="{CFF07A7E-FA8F-B71B-768E-BC5F68D34A43}"/>
              </a:ext>
            </a:extLst>
          </p:cNvPr>
          <p:cNvSpPr>
            <a:spLocks noGrp="1"/>
          </p:cNvSpPr>
          <p:nvPr>
            <p:ph type="sldNum" sz="quarter" idx="15"/>
          </p:nvPr>
        </p:nvSpPr>
        <p:spPr/>
        <p:txBody>
          <a:bodyPr/>
          <a:lstStyle/>
          <a:p>
            <a:fld id="{387AECDB-6C85-4FE3-9DAF-486A9B5BAE12}" type="slidenum">
              <a:rPr lang="en-GB" smtClean="0"/>
              <a:pPr/>
              <a:t>‹#›</a:t>
            </a:fld>
            <a:endParaRPr lang="en-GB"/>
          </a:p>
        </p:txBody>
      </p:sp>
      <p:cxnSp>
        <p:nvCxnSpPr>
          <p:cNvPr id="7" name="Straight Connector 6">
            <a:extLst>
              <a:ext uri="{FF2B5EF4-FFF2-40B4-BE49-F238E27FC236}">
                <a16:creationId xmlns:a16="http://schemas.microsoft.com/office/drawing/2014/main" id="{795861FA-8DF8-829D-42BA-5C4771296527}"/>
              </a:ext>
            </a:extLst>
          </p:cNvPr>
          <p:cNvCxnSpPr>
            <a:cxnSpLocks/>
          </p:cNvCxnSpPr>
          <p:nvPr userDrawn="1"/>
        </p:nvCxnSpPr>
        <p:spPr>
          <a:xfrm flipH="1">
            <a:off x="9089624" y="3031053"/>
            <a:ext cx="2650589"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5C6F7F-6B66-DB63-E91B-52E87485456E}"/>
              </a:ext>
            </a:extLst>
          </p:cNvPr>
          <p:cNvCxnSpPr>
            <a:cxnSpLocks/>
          </p:cNvCxnSpPr>
          <p:nvPr userDrawn="1"/>
        </p:nvCxnSpPr>
        <p:spPr>
          <a:xfrm>
            <a:off x="8846764" y="346194"/>
            <a:ext cx="0" cy="605287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2017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Column + Callou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877"/>
            <a:ext cx="4577993" cy="1275469"/>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786" y="2164046"/>
            <a:ext cx="7435628"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788" y="3343263"/>
            <a:ext cx="7435626" cy="3059328"/>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a:p>
        </p:txBody>
      </p:sp>
      <p:sp>
        <p:nvSpPr>
          <p:cNvPr id="8" name="Text Placeholder 7">
            <a:extLst>
              <a:ext uri="{FF2B5EF4-FFF2-40B4-BE49-F238E27FC236}">
                <a16:creationId xmlns:a16="http://schemas.microsoft.com/office/drawing/2014/main" id="{A406F74E-C6FF-DBC6-BDAC-F6548F5F9F66}"/>
              </a:ext>
            </a:extLst>
          </p:cNvPr>
          <p:cNvSpPr>
            <a:spLocks noGrp="1"/>
          </p:cNvSpPr>
          <p:nvPr>
            <p:ph type="body" sz="quarter" idx="14" hasCustomPrompt="1"/>
          </p:nvPr>
        </p:nvSpPr>
        <p:spPr>
          <a:xfrm>
            <a:off x="9088038" y="786572"/>
            <a:ext cx="2663115" cy="5612497"/>
          </a:xfrm>
          <a:prstGeom prst="rect">
            <a:avLst/>
          </a:prstGeom>
        </p:spPr>
        <p:txBody>
          <a:bodyPr numCol="1" spcCol="274320" anchor="t" anchorCtr="0"/>
          <a:lstStyle>
            <a:lvl1pPr marL="0" indent="0">
              <a:lnSpc>
                <a:spcPts val="3435"/>
              </a:lnSpc>
              <a:buFont typeface="Arial" panose="020B0604020202020204" pitchFamily="34" charset="0"/>
              <a:buNone/>
              <a:defRPr sz="2454" b="0" i="0">
                <a:latin typeface="Palatino" pitchFamily="2" charset="77"/>
              </a:defRPr>
            </a:lvl1pPr>
            <a:lvl2pPr marL="457058" indent="0">
              <a:buNone/>
              <a:defRPr/>
            </a:lvl2pPr>
            <a:lvl3pPr marL="914116" indent="0">
              <a:buNone/>
              <a:defRPr/>
            </a:lvl3pPr>
            <a:lvl4pPr marL="1371173" indent="0">
              <a:buNone/>
              <a:defRPr/>
            </a:lvl4pPr>
            <a:lvl5pPr marL="1828232"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nec </a:t>
            </a:r>
            <a:r>
              <a:rPr lang="en-US" dirty="0" err="1"/>
              <a:t>rutrum</a:t>
            </a:r>
            <a:r>
              <a:rPr lang="en-US" dirty="0"/>
              <a:t> nisi </a:t>
            </a:r>
            <a:r>
              <a:rPr lang="en-US" dirty="0" err="1"/>
              <a:t>scelerisque</a:t>
            </a:r>
            <a:r>
              <a:rPr lang="en-US" dirty="0"/>
              <a:t>. Nam vitae </a:t>
            </a:r>
            <a:r>
              <a:rPr lang="en-US" dirty="0" err="1"/>
              <a:t>varius</a:t>
            </a:r>
            <a:r>
              <a:rPr lang="en-US" dirty="0"/>
              <a:t> eros. Lorem ipsum dolor sit </a:t>
            </a:r>
            <a:r>
              <a:rPr lang="en-US" dirty="0" err="1"/>
              <a:t>amet</a:t>
            </a:r>
            <a:r>
              <a:rPr lang="en-US" dirty="0"/>
              <a:t>, </a:t>
            </a:r>
            <a:r>
              <a:rPr lang="en-US" dirty="0" err="1"/>
              <a:t>consectetur</a:t>
            </a:r>
            <a:r>
              <a:rPr lang="en-US" dirty="0"/>
              <a:t> </a:t>
            </a:r>
            <a:endParaRPr lang="en-GB" dirty="0"/>
          </a:p>
        </p:txBody>
      </p:sp>
      <p:sp>
        <p:nvSpPr>
          <p:cNvPr id="4" name="Slide Number Placeholder 3">
            <a:extLst>
              <a:ext uri="{FF2B5EF4-FFF2-40B4-BE49-F238E27FC236}">
                <a16:creationId xmlns:a16="http://schemas.microsoft.com/office/drawing/2014/main" id="{B552B8EE-5559-0794-F110-39759A000EF1}"/>
              </a:ext>
            </a:extLst>
          </p:cNvPr>
          <p:cNvSpPr>
            <a:spLocks noGrp="1"/>
          </p:cNvSpPr>
          <p:nvPr>
            <p:ph type="sldNum" sz="quarter" idx="15"/>
          </p:nvPr>
        </p:nvSpPr>
        <p:spPr/>
        <p:txBody>
          <a:bodyPr/>
          <a:lstStyle/>
          <a:p>
            <a:fld id="{387AECDB-6C85-4FE3-9DAF-486A9B5BAE12}" type="slidenum">
              <a:rPr lang="en-GB" smtClean="0"/>
              <a:pPr/>
              <a:t>‹#›</a:t>
            </a:fld>
            <a:endParaRPr lang="en-GB"/>
          </a:p>
        </p:txBody>
      </p:sp>
      <p:cxnSp>
        <p:nvCxnSpPr>
          <p:cNvPr id="11" name="Straight Connector 10">
            <a:extLst>
              <a:ext uri="{FF2B5EF4-FFF2-40B4-BE49-F238E27FC236}">
                <a16:creationId xmlns:a16="http://schemas.microsoft.com/office/drawing/2014/main" id="{9B3D63EB-D58C-835A-E9F4-ACD523CEF618}"/>
              </a:ext>
            </a:extLst>
          </p:cNvPr>
          <p:cNvCxnSpPr>
            <a:cxnSpLocks/>
          </p:cNvCxnSpPr>
          <p:nvPr userDrawn="1"/>
        </p:nvCxnSpPr>
        <p:spPr>
          <a:xfrm>
            <a:off x="8846764" y="346194"/>
            <a:ext cx="0" cy="605287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490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4833" y="1378392"/>
            <a:ext cx="5521639" cy="5113877"/>
          </a:xfrm>
          <a:prstGeom prst="rect">
            <a:avLst/>
          </a:prstGeom>
        </p:spPr>
        <p:txBody>
          <a:bodyPr numCol="1" anchor="b" anchorCtr="0"/>
          <a:lstStyle/>
          <a:p>
            <a:r>
              <a:rPr lang="en-US"/>
              <a:t>Click To Edit Master Title Style</a:t>
            </a:r>
            <a:endParaRPr lang="en-GB"/>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7159176" y="1257300"/>
            <a:ext cx="4577993" cy="5141768"/>
          </a:xfrm>
          <a:prstGeom prst="rect">
            <a:avLst/>
          </a:prstGeom>
        </p:spPr>
        <p:txBody>
          <a:bodyPr numCol="1" spcCol="548640" anchor="b"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a:p>
        </p:txBody>
      </p:sp>
      <p:sp>
        <p:nvSpPr>
          <p:cNvPr id="4" name="Footer Placeholder 3">
            <a:extLst>
              <a:ext uri="{FF2B5EF4-FFF2-40B4-BE49-F238E27FC236}">
                <a16:creationId xmlns:a16="http://schemas.microsoft.com/office/drawing/2014/main" id="{B72E4C6D-994F-A13E-C118-BC9CB0F57108}"/>
              </a:ext>
            </a:extLst>
          </p:cNvPr>
          <p:cNvSpPr>
            <a:spLocks noGrp="1"/>
          </p:cNvSpPr>
          <p:nvPr>
            <p:ph type="ftr" sz="quarter" idx="14"/>
          </p:nvPr>
        </p:nvSpPr>
        <p:spPr/>
        <p:txBody>
          <a:bodyPr/>
          <a:lstStyle/>
          <a:p>
            <a:r>
              <a:rPr lang="en-US" noProof="0"/>
              <a:t>Header Text – Remove if Not Needed</a:t>
            </a:r>
          </a:p>
        </p:txBody>
      </p:sp>
      <p:cxnSp>
        <p:nvCxnSpPr>
          <p:cNvPr id="3" name="Straight Connector 2">
            <a:extLst>
              <a:ext uri="{FF2B5EF4-FFF2-40B4-BE49-F238E27FC236}">
                <a16:creationId xmlns:a16="http://schemas.microsoft.com/office/drawing/2014/main" id="{B8DD4F50-0267-1434-651B-CC4A4E250B79}"/>
              </a:ext>
            </a:extLst>
          </p:cNvPr>
          <p:cNvCxnSpPr>
            <a:cxnSpLocks/>
          </p:cNvCxnSpPr>
          <p:nvPr userDrawn="1"/>
        </p:nvCxnSpPr>
        <p:spPr>
          <a:xfrm>
            <a:off x="6956864" y="335540"/>
            <a:ext cx="0" cy="606600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349F180-472A-E336-6E56-35D5F1F4E5D1}"/>
              </a:ext>
            </a:extLst>
          </p:cNvPr>
          <p:cNvSpPr>
            <a:spLocks noGrp="1"/>
          </p:cNvSpPr>
          <p:nvPr>
            <p:ph type="sldNum" sz="quarter" idx="1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61940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Subhead + 2 column">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tx1"/>
                </a:solidFill>
              </a:defRPr>
            </a:lvl1pPr>
          </a:lstStyle>
          <a:p>
            <a:r>
              <a:rPr lang="en-US" noProof="0"/>
              <a:t>Header Text – Remove if Not Needed</a:t>
            </a:r>
          </a:p>
        </p:txBody>
      </p:sp>
      <p:sp>
        <p:nvSpPr>
          <p:cNvPr id="9" name="Text Placeholder 8">
            <a:extLst>
              <a:ext uri="{FF2B5EF4-FFF2-40B4-BE49-F238E27FC236}">
                <a16:creationId xmlns:a16="http://schemas.microsoft.com/office/drawing/2014/main" id="{D23964E3-86EF-7577-05CA-3B1B953DC94D}"/>
              </a:ext>
            </a:extLst>
          </p:cNvPr>
          <p:cNvSpPr>
            <a:spLocks noGrp="1"/>
          </p:cNvSpPr>
          <p:nvPr>
            <p:ph type="body" sz="quarter" idx="18" hasCustomPrompt="1"/>
          </p:nvPr>
        </p:nvSpPr>
        <p:spPr>
          <a:xfrm>
            <a:off x="451235" y="2346363"/>
            <a:ext cx="4577993" cy="3133509"/>
          </a:xfrm>
        </p:spPr>
        <p:txBody>
          <a:bodyPr/>
          <a:lstStyle>
            <a:lvl1pPr>
              <a:defRPr lang="en-GB" sz="184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916173" rtl="0" eaLnBrk="1" latinLnBrk="0" hangingPunct="1">
              <a:lnSpc>
                <a:spcPts val="2724"/>
              </a:lnSpc>
              <a:spcBef>
                <a:spcPts val="1000"/>
              </a:spcBef>
              <a:buSzPct val="80000"/>
              <a:buFont typeface="Arial" panose="020B0604020202020204" pitchFamily="34" charset="0"/>
              <a:buNone/>
              <a:tabLst>
                <a:tab pos="186974" algn="l"/>
              </a:tabLst>
            </a:pPr>
            <a:r>
              <a:rPr lang="en-GB"/>
              <a:t>Sed malesuada, arcu </a:t>
            </a:r>
            <a:r>
              <a:rPr lang="en-GB" err="1"/>
              <a:t>vel</a:t>
            </a:r>
            <a:r>
              <a:rPr lang="en-GB"/>
              <a:t> </a:t>
            </a:r>
            <a:r>
              <a:rPr lang="en-GB" err="1"/>
              <a:t>posuere</a:t>
            </a:r>
            <a:r>
              <a:rPr lang="en-GB"/>
              <a:t> tristique, tortor nibh pharetra arcu, sed dignissim mauris purus eget turpis. Phasellus at velit aliquet, accumsan leo vitae, aliquet</a:t>
            </a:r>
          </a:p>
        </p:txBody>
      </p:sp>
      <p:sp>
        <p:nvSpPr>
          <p:cNvPr id="12" name="Text Placeholder 11">
            <a:extLst>
              <a:ext uri="{FF2B5EF4-FFF2-40B4-BE49-F238E27FC236}">
                <a16:creationId xmlns:a16="http://schemas.microsoft.com/office/drawing/2014/main" id="{4B06EB6C-ED71-1E0E-1A0C-A747B2FB4731}"/>
              </a:ext>
            </a:extLst>
          </p:cNvPr>
          <p:cNvSpPr>
            <a:spLocks noGrp="1"/>
          </p:cNvSpPr>
          <p:nvPr>
            <p:ph type="body" sz="quarter" idx="19" hasCustomPrompt="1"/>
          </p:nvPr>
        </p:nvSpPr>
        <p:spPr>
          <a:xfrm>
            <a:off x="5998071" y="803712"/>
            <a:ext cx="5742094" cy="5595356"/>
          </a:xfrm>
        </p:spPr>
        <p:txBody>
          <a:bodyPr numCol="2" spcCol="457200"/>
          <a:lstStyle>
            <a:lvl1pPr>
              <a:spcBef>
                <a:spcPts val="0"/>
              </a:spcBef>
              <a:defRPr lang="en-GB" sz="1227" kern="1200" dirty="0">
                <a:solidFill>
                  <a:schemeClr val="tx1"/>
                </a:solidFill>
                <a:latin typeface="+mn-lt"/>
                <a:ea typeface="+mn-ea"/>
                <a:cs typeface="Arial" panose="020B0604020202020204" pitchFamily="34" charset="0"/>
              </a:defRPr>
            </a:lvl1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Cras ac turpis euismod, venenatis massa id, ac nibh ornare tempus orci. Cras ac turpis euismod, venenatis massa id, ac nibh ornare tempus </a:t>
            </a:r>
            <a:r>
              <a:rPr lang="en-US" err="1"/>
              <a:t>orci</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tempus </a:t>
            </a:r>
            <a:r>
              <a:rPr lang="en-US" err="1"/>
              <a:t>orci</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Sed maximus mi ac </a:t>
            </a:r>
            <a:r>
              <a:rPr lang="en-US" err="1"/>
              <a:t>nibh</a:t>
            </a:r>
            <a:r>
              <a:rPr lang="en-US"/>
              <a:t> </a:t>
            </a:r>
            <a:r>
              <a:rPr lang="en-US" err="1"/>
              <a:t>ornare</a:t>
            </a:r>
            <a:r>
              <a:rPr lang="en-US"/>
              <a:t>, ac auctor </a:t>
            </a:r>
            <a:r>
              <a:rPr lang="en-US" err="1"/>
              <a:t>orci</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ac </a:t>
            </a:r>
            <a:r>
              <a:rPr lang="en-US" err="1"/>
              <a:t>nibh</a:t>
            </a:r>
            <a:r>
              <a:rPr lang="en-US"/>
              <a:t> </a:t>
            </a:r>
            <a:r>
              <a:rPr lang="en-US" err="1"/>
              <a:t>ornare</a:t>
            </a:r>
            <a:r>
              <a:rPr lang="en-US"/>
              <a:t> tempus </a:t>
            </a:r>
            <a:r>
              <a:rPr lang="en-US" err="1"/>
              <a:t>orci</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ac </a:t>
            </a:r>
            <a:r>
              <a:rPr lang="en-US" err="1"/>
              <a:t>nibh</a:t>
            </a:r>
            <a:r>
              <a:rPr lang="en-US"/>
              <a:t> </a:t>
            </a:r>
            <a:r>
              <a:rPr lang="en-US" err="1"/>
              <a:t>ornare</a:t>
            </a:r>
            <a:r>
              <a:rPr lang="en-US"/>
              <a:t> tempus </a:t>
            </a:r>
            <a:r>
              <a:rPr lang="en-US" err="1"/>
              <a:t>orci</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Sed maximus mi ac </a:t>
            </a:r>
            <a:r>
              <a:rPr lang="en-US" err="1"/>
              <a:t>nibh</a:t>
            </a:r>
            <a:r>
              <a:rPr lang="en-US"/>
              <a:t> </a:t>
            </a:r>
            <a:r>
              <a:rPr lang="en-US" err="1"/>
              <a:t>ornare</a:t>
            </a:r>
            <a:r>
              <a:rPr lang="en-US"/>
              <a:t>, ac auctor </a:t>
            </a:r>
            <a:r>
              <a:rPr lang="en-US" err="1"/>
              <a:t>orci</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ac </a:t>
            </a:r>
            <a:r>
              <a:rPr lang="en-US" err="1"/>
              <a:t>nibh</a:t>
            </a:r>
            <a:r>
              <a:rPr lang="en-US"/>
              <a:t> </a:t>
            </a:r>
            <a:r>
              <a:rPr lang="en-US" err="1"/>
              <a:t>ornare</a:t>
            </a:r>
            <a:r>
              <a:rPr lang="en-US"/>
              <a:t> tempus </a:t>
            </a:r>
            <a:r>
              <a:rPr lang="en-US" err="1"/>
              <a:t>orci</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ac </a:t>
            </a:r>
            <a:r>
              <a:rPr lang="en-US" err="1"/>
              <a:t>nibh</a:t>
            </a:r>
            <a:r>
              <a:rPr lang="en-US"/>
              <a:t> </a:t>
            </a:r>
            <a:r>
              <a:rPr lang="en-US" err="1"/>
              <a:t>ornare</a:t>
            </a:r>
            <a:r>
              <a:rPr lang="en-US"/>
              <a:t> tempus </a:t>
            </a:r>
            <a:r>
              <a:rPr lang="en-US" err="1"/>
              <a:t>orci</a:t>
            </a:r>
            <a:r>
              <a:rPr lang="en-US"/>
              <a:t>.</a:t>
            </a:r>
            <a:endParaRPr lang="en-GB"/>
          </a:p>
          <a:p>
            <a:pPr marL="0" lvl="0" indent="0" algn="l" defTabSz="916173" rtl="0" eaLnBrk="1" latinLnBrk="0" hangingPunct="1">
              <a:lnSpc>
                <a:spcPts val="1963"/>
              </a:lnSpc>
              <a:spcBef>
                <a:spcPts val="1000"/>
              </a:spcBef>
              <a:buSzPct val="80000"/>
              <a:buFont typeface="Arial" panose="020B0604020202020204" pitchFamily="34" charset="0"/>
              <a:buNone/>
              <a:tabLst>
                <a:tab pos="186974" algn="l"/>
              </a:tabLst>
            </a:pPr>
            <a:endParaRPr lang="en-GB"/>
          </a:p>
        </p:txBody>
      </p:sp>
      <p:sp>
        <p:nvSpPr>
          <p:cNvPr id="8" name="Title 1">
            <a:extLst>
              <a:ext uri="{FF2B5EF4-FFF2-40B4-BE49-F238E27FC236}">
                <a16:creationId xmlns:a16="http://schemas.microsoft.com/office/drawing/2014/main" id="{9DEAE662-F027-B945-9A69-3A969CF805F8}"/>
              </a:ext>
            </a:extLst>
          </p:cNvPr>
          <p:cNvSpPr>
            <a:spLocks noGrp="1"/>
          </p:cNvSpPr>
          <p:nvPr>
            <p:ph type="title" hasCustomPrompt="1"/>
          </p:nvPr>
        </p:nvSpPr>
        <p:spPr>
          <a:xfrm>
            <a:off x="451786" y="762877"/>
            <a:ext cx="4577993" cy="127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275053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Subhead + 2 column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703311C-463C-5CF5-9BBC-B628730869A9}"/>
              </a:ext>
            </a:extLst>
          </p:cNvPr>
          <p:cNvSpPr>
            <a:spLocks noGrp="1"/>
          </p:cNvSpPr>
          <p:nvPr>
            <p:ph type="body" sz="quarter" idx="21" hasCustomPrompt="1"/>
          </p:nvPr>
        </p:nvSpPr>
        <p:spPr>
          <a:xfrm>
            <a:off x="5998071" y="839681"/>
            <a:ext cx="5742094" cy="5559387"/>
          </a:xfrm>
        </p:spPr>
        <p:txBody>
          <a:bodyPr numCol="2" spcCol="457200"/>
          <a:lstStyle>
            <a:lvl1pPr marL="0" indent="0" algn="l" rtl="0" eaLnBrk="1" latinLnBrk="0" hangingPunct="1">
              <a:lnSpc>
                <a:spcPts val="1380"/>
              </a:lnSpc>
              <a:buFont typeface="Arial" panose="020B0604020202020204" pitchFamily="34" charset="0"/>
              <a:buNone/>
              <a:defRPr sz="920"/>
            </a:lvl1pPr>
            <a:lvl2pPr marL="457058" indent="0">
              <a:lnSpc>
                <a:spcPts val="1380"/>
              </a:lnSpc>
              <a:buNone/>
              <a:defRPr sz="920"/>
            </a:lvl2pPr>
            <a:lvl3pPr marL="914116" indent="0">
              <a:lnSpc>
                <a:spcPts val="1380"/>
              </a:lnSpc>
              <a:buNone/>
              <a:defRPr sz="920"/>
            </a:lvl3pPr>
            <a:lvl4pPr marL="1371173" indent="0">
              <a:lnSpc>
                <a:spcPts val="1380"/>
              </a:lnSpc>
              <a:buNone/>
              <a:defRPr sz="920"/>
            </a:lvl4pPr>
            <a:lvl5pPr marL="1828232" indent="0">
              <a:lnSpc>
                <a:spcPts val="1380"/>
              </a:lnSpc>
              <a:buNone/>
              <a:defRPr sz="920"/>
            </a:lvl5pPr>
          </a:lstStyle>
          <a:p>
            <a:pPr marL="0" marR="0" lvl="0" indent="0" algn="l" defTabSz="916173" rtl="0" eaLnBrk="1" fontAlgn="auto" latinLnBrk="0" hangingPunct="1">
              <a:lnSpc>
                <a:spcPts val="1380"/>
              </a:lnSpc>
              <a:spcBef>
                <a:spcPts val="1000"/>
              </a:spcBef>
              <a:spcAft>
                <a:spcPts val="0"/>
              </a:spcAft>
              <a:buClrTx/>
              <a:buSzPct val="80000"/>
              <a:buFont typeface="Arial" panose="020B0604020202020204" pitchFamily="34" charset="0"/>
              <a:buNone/>
              <a:tabLst>
                <a:tab pos="186974" algn="l"/>
              </a:tabLst>
              <a:defRPr/>
            </a:pPr>
            <a:r>
              <a:rPr lang="en-GB" sz="920" kern="1200">
                <a:solidFill>
                  <a:schemeClr val="tx1"/>
                </a:solidFill>
                <a:latin typeface="+mn-lt"/>
                <a:ea typeface="+mn-ea"/>
                <a:cs typeface="Arial" panose="020B0604020202020204" pitchFamily="34" charset="0"/>
              </a:rPr>
              <a:t>Lorem ipsum dolor sit amet, consectetur adipiscing elit. Aliquam vitae lacus vitae elit scelerisque cursus. Nam tempor vestibulum est, a finibus magna vehicula vel. Etiam gravida sapien et tortor mollis, eget imperdiet quam venenatis. Pellentesque tempus ultrices nisl, et volutpat enim varius id. Ut non lobortis sapien. In hac habitasse platea dictumst. Class aptent taciti sociosqu ad litora torquent per conubia nostra, per inceptos himenaeos. Nam lacinia fringilla tellus vitae ullamcorper. Sed hendrerit tristique accumsan. Vivamus ac ante feugiat, efficitur nisl vel, molestie nunc. Nunc ultricies, neque a finibus malesuada, tortor ex vehicula nisl, non facilisis nunc nisl vel nisi. Nam vehicula vestibulum urna, faucibus tempus nulla laoreet ac. Fusce nunc dolor, euismod eget nunc </a:t>
            </a:r>
            <a:r>
              <a:rPr lang="en-GB" sz="920" kern="1200" err="1">
                <a:solidFill>
                  <a:schemeClr val="tx1"/>
                </a:solidFill>
                <a:latin typeface="+mn-lt"/>
                <a:ea typeface="+mn-ea"/>
                <a:cs typeface="Arial" panose="020B0604020202020204" pitchFamily="34" charset="0"/>
              </a:rPr>
              <a:t>ut</a:t>
            </a:r>
            <a:r>
              <a:rPr lang="en-GB" sz="920" kern="1200">
                <a:solidFill>
                  <a:schemeClr val="tx1"/>
                </a:solidFill>
                <a:latin typeface="+mn-lt"/>
                <a:ea typeface="+mn-ea"/>
                <a:cs typeface="Arial" panose="020B0604020202020204" pitchFamily="34" charset="0"/>
              </a:rPr>
              <a:t>, ornare ultricies nunc. In ultrices, lectus quis sagittis interdum, eros neque aliquam leo, vestibulum porttitor est nulla sed lectus. Cras porttitor euismod tempor. ornare ultricies nunc. In ultrices, lectus quis sagittis interdum, eros neque aliquam leo, vestibulum porttitor est nulla sed lectus. Cras porttitor euismod tempor  sagittis </a:t>
            </a:r>
            <a:r>
              <a:rPr lang="en-GB" sz="920" kern="1200" err="1">
                <a:solidFill>
                  <a:schemeClr val="tx1"/>
                </a:solidFill>
                <a:latin typeface="+mn-lt"/>
                <a:ea typeface="+mn-ea"/>
                <a:cs typeface="Arial" panose="020B0604020202020204" pitchFamily="34" charset="0"/>
              </a:rPr>
              <a:t>interdum</a:t>
            </a:r>
            <a:r>
              <a:rPr lang="en-GB" sz="920" kern="1200">
                <a:solidFill>
                  <a:schemeClr val="tx1"/>
                </a:solidFill>
                <a:latin typeface="+mn-lt"/>
                <a:ea typeface="+mn-ea"/>
                <a:cs typeface="Arial" panose="020B0604020202020204" pitchFamily="34" charset="0"/>
              </a:rPr>
              <a:t>. Lorem ipsum </a:t>
            </a:r>
            <a:r>
              <a:rPr lang="en-GB" sz="920" kern="1200" err="1">
                <a:solidFill>
                  <a:schemeClr val="tx1"/>
                </a:solidFill>
                <a:latin typeface="+mn-lt"/>
                <a:ea typeface="+mn-ea"/>
                <a:cs typeface="Arial" panose="020B0604020202020204" pitchFamily="34" charset="0"/>
              </a:rPr>
              <a:t>dolor</a:t>
            </a:r>
            <a:r>
              <a:rPr lang="en-GB" sz="920" kern="1200">
                <a:solidFill>
                  <a:schemeClr val="tx1"/>
                </a:solidFill>
                <a:latin typeface="+mn-lt"/>
                <a:ea typeface="+mn-ea"/>
                <a:cs typeface="Arial" panose="020B0604020202020204" pitchFamily="34" charset="0"/>
              </a:rPr>
              <a:t> sit </a:t>
            </a:r>
            <a:r>
              <a:rPr lang="en-GB" sz="920" kern="1200" err="1">
                <a:solidFill>
                  <a:schemeClr val="tx1"/>
                </a:solidFill>
                <a:latin typeface="+mn-lt"/>
                <a:ea typeface="+mn-ea"/>
                <a:cs typeface="Arial" panose="020B0604020202020204" pitchFamily="34" charset="0"/>
              </a:rPr>
              <a:t>amet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consectetur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adipiscing</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elit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Aliquam</a:t>
            </a:r>
            <a:r>
              <a:rPr lang="en-GB" sz="920" kern="1200">
                <a:solidFill>
                  <a:schemeClr val="tx1"/>
                </a:solidFill>
                <a:latin typeface="+mn-lt"/>
                <a:ea typeface="+mn-ea"/>
                <a:cs typeface="Arial" panose="020B0604020202020204" pitchFamily="34" charset="0"/>
              </a:rPr>
              <a:t> vitae </a:t>
            </a:r>
            <a:r>
              <a:rPr lang="en-GB" sz="920" kern="1200" err="1">
                <a:solidFill>
                  <a:schemeClr val="tx1"/>
                </a:solidFill>
                <a:latin typeface="+mn-lt"/>
                <a:ea typeface="+mn-ea"/>
                <a:cs typeface="Arial" panose="020B0604020202020204" pitchFamily="34" charset="0"/>
              </a:rPr>
              <a:t>lacus</a:t>
            </a:r>
            <a:r>
              <a:rPr lang="en-GB" sz="920" kern="1200">
                <a:solidFill>
                  <a:schemeClr val="tx1"/>
                </a:solidFill>
                <a:latin typeface="+mn-lt"/>
                <a:ea typeface="+mn-ea"/>
                <a:cs typeface="Arial" panose="020B0604020202020204" pitchFamily="34" charset="0"/>
              </a:rPr>
              <a:t> vitae </a:t>
            </a:r>
            <a:r>
              <a:rPr lang="en-GB" sz="920" kern="1200" err="1">
                <a:solidFill>
                  <a:schemeClr val="tx1"/>
                </a:solidFill>
                <a:latin typeface="+mn-lt"/>
                <a:ea typeface="+mn-ea"/>
                <a:cs typeface="Arial" panose="020B0604020202020204" pitchFamily="34" charset="0"/>
              </a:rPr>
              <a:t>elit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scelerisque</a:t>
            </a:r>
            <a:r>
              <a:rPr lang="en-GB" sz="920" kern="1200">
                <a:solidFill>
                  <a:schemeClr val="tx1"/>
                </a:solidFill>
                <a:latin typeface="+mn-lt"/>
                <a:ea typeface="+mn-ea"/>
                <a:cs typeface="Arial" panose="020B0604020202020204" pitchFamily="34" charset="0"/>
              </a:rPr>
              <a:t> cursus. Nam </a:t>
            </a:r>
            <a:r>
              <a:rPr lang="en-GB" sz="920" kern="1200" err="1">
                <a:solidFill>
                  <a:schemeClr val="tx1"/>
                </a:solidFill>
                <a:latin typeface="+mn-lt"/>
                <a:ea typeface="+mn-ea"/>
                <a:cs typeface="Arial" panose="020B0604020202020204" pitchFamily="34" charset="0"/>
              </a:rPr>
              <a:t>tempor</a:t>
            </a:r>
            <a:r>
              <a:rPr lang="en-GB" sz="920" kern="1200">
                <a:solidFill>
                  <a:schemeClr val="tx1"/>
                </a:solidFill>
                <a:latin typeface="+mn-lt"/>
                <a:ea typeface="+mn-ea"/>
                <a:cs typeface="Arial" panose="020B0604020202020204" pitchFamily="34" charset="0"/>
              </a:rPr>
              <a:t> vestibulum </a:t>
            </a:r>
            <a:r>
              <a:rPr lang="en-GB" sz="920" kern="1200" err="1">
                <a:solidFill>
                  <a:schemeClr val="tx1"/>
                </a:solidFill>
                <a:latin typeface="+mn-lt"/>
                <a:ea typeface="+mn-ea"/>
                <a:cs typeface="Arial" panose="020B0604020202020204" pitchFamily="34" charset="0"/>
              </a:rPr>
              <a:t>est</a:t>
            </a:r>
            <a:r>
              <a:rPr lang="en-GB" sz="920" kern="1200">
                <a:solidFill>
                  <a:schemeClr val="tx1"/>
                </a:solidFill>
                <a:latin typeface="+mn-lt"/>
                <a:ea typeface="+mn-ea"/>
                <a:cs typeface="Arial" panose="020B0604020202020204" pitchFamily="34" charset="0"/>
              </a:rPr>
              <a:t>, a </a:t>
            </a:r>
            <a:r>
              <a:rPr lang="en-GB" sz="920" kern="1200" err="1">
                <a:solidFill>
                  <a:schemeClr val="tx1"/>
                </a:solidFill>
                <a:latin typeface="+mn-lt"/>
                <a:ea typeface="+mn-ea"/>
                <a:cs typeface="Arial" panose="020B0604020202020204" pitchFamily="34" charset="0"/>
              </a:rPr>
              <a:t>finibus</a:t>
            </a:r>
            <a:r>
              <a:rPr lang="en-GB" sz="920" kern="1200">
                <a:solidFill>
                  <a:schemeClr val="tx1"/>
                </a:solidFill>
                <a:latin typeface="+mn-lt"/>
                <a:ea typeface="+mn-ea"/>
                <a:cs typeface="Arial" panose="020B0604020202020204" pitchFamily="34" charset="0"/>
              </a:rPr>
              <a:t> magna </a:t>
            </a:r>
            <a:r>
              <a:rPr lang="en-GB" sz="920" kern="1200" err="1">
                <a:solidFill>
                  <a:schemeClr val="tx1"/>
                </a:solidFill>
                <a:latin typeface="+mn-lt"/>
                <a:ea typeface="+mn-ea"/>
                <a:cs typeface="Arial" panose="020B0604020202020204" pitchFamily="34" charset="0"/>
              </a:rPr>
              <a:t>vehicula</a:t>
            </a:r>
            <a:r>
              <a:rPr lang="en-GB" sz="920" kern="1200">
                <a:solidFill>
                  <a:schemeClr val="tx1"/>
                </a:solidFill>
                <a:latin typeface="+mn-lt"/>
                <a:ea typeface="+mn-ea"/>
                <a:cs typeface="Arial" panose="020B0604020202020204" pitchFamily="34" charset="0"/>
              </a:rPr>
              <a:t> vel. </a:t>
            </a:r>
            <a:r>
              <a:rPr lang="en-GB" sz="920" kern="1200" err="1">
                <a:solidFill>
                  <a:schemeClr val="tx1"/>
                </a:solidFill>
                <a:latin typeface="+mn-lt"/>
                <a:ea typeface="+mn-ea"/>
                <a:cs typeface="Arial" panose="020B0604020202020204" pitchFamily="34" charset="0"/>
              </a:rPr>
              <a:t>Etiam</a:t>
            </a:r>
            <a:r>
              <a:rPr lang="en-GB" sz="920" kern="1200">
                <a:solidFill>
                  <a:schemeClr val="tx1"/>
                </a:solidFill>
                <a:latin typeface="+mn-lt"/>
                <a:ea typeface="+mn-ea"/>
                <a:cs typeface="Arial" panose="020B0604020202020204" pitchFamily="34" charset="0"/>
              </a:rPr>
              <a:t> gravida </a:t>
            </a:r>
            <a:r>
              <a:rPr lang="en-GB" sz="920" kern="1200" err="1">
                <a:solidFill>
                  <a:schemeClr val="tx1"/>
                </a:solidFill>
                <a:latin typeface="+mn-lt"/>
                <a:ea typeface="+mn-ea"/>
                <a:cs typeface="Arial" panose="020B0604020202020204" pitchFamily="34" charset="0"/>
              </a:rPr>
              <a:t>sapien</a:t>
            </a:r>
            <a:r>
              <a:rPr lang="en-GB" sz="920" kern="1200">
                <a:solidFill>
                  <a:schemeClr val="tx1"/>
                </a:solidFill>
                <a:latin typeface="+mn-lt"/>
                <a:ea typeface="+mn-ea"/>
                <a:cs typeface="Arial" panose="020B0604020202020204" pitchFamily="34" charset="0"/>
              </a:rPr>
              <a:t> et </a:t>
            </a:r>
            <a:r>
              <a:rPr lang="en-GB" sz="920" kern="1200" err="1">
                <a:solidFill>
                  <a:schemeClr val="tx1"/>
                </a:solidFill>
                <a:latin typeface="+mn-lt"/>
                <a:ea typeface="+mn-ea"/>
                <a:cs typeface="Arial" panose="020B0604020202020204" pitchFamily="34" charset="0"/>
              </a:rPr>
              <a:t>tortor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mollis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eget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imperdiet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quam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venenatis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Pellentesque</a:t>
            </a:r>
            <a:r>
              <a:rPr lang="en-GB" sz="920" kern="1200">
                <a:solidFill>
                  <a:schemeClr val="tx1"/>
                </a:solidFill>
                <a:latin typeface="+mn-lt"/>
                <a:ea typeface="+mn-ea"/>
                <a:cs typeface="Arial" panose="020B0604020202020204" pitchFamily="34" charset="0"/>
              </a:rPr>
              <a:t> tempus </a:t>
            </a:r>
            <a:r>
              <a:rPr lang="en-GB" sz="920" kern="1200" err="1">
                <a:solidFill>
                  <a:schemeClr val="tx1"/>
                </a:solidFill>
                <a:latin typeface="+mn-lt"/>
                <a:ea typeface="+mn-ea"/>
                <a:cs typeface="Arial" panose="020B0604020202020204" pitchFamily="34" charset="0"/>
              </a:rPr>
              <a:t>ultrices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nisl</a:t>
            </a:r>
            <a:r>
              <a:rPr lang="en-GB" sz="920" kern="1200">
                <a:solidFill>
                  <a:schemeClr val="tx1"/>
                </a:solidFill>
                <a:latin typeface="+mn-lt"/>
                <a:ea typeface="+mn-ea"/>
                <a:cs typeface="Arial" panose="020B0604020202020204" pitchFamily="34" charset="0"/>
              </a:rPr>
              <a:t>, et </a:t>
            </a:r>
            <a:r>
              <a:rPr lang="en-GB" sz="920" kern="1200" err="1">
                <a:solidFill>
                  <a:schemeClr val="tx1"/>
                </a:solidFill>
                <a:latin typeface="+mn-lt"/>
                <a:ea typeface="+mn-ea"/>
                <a:cs typeface="Arial" panose="020B0604020202020204" pitchFamily="34" charset="0"/>
              </a:rPr>
              <a:t>volutpat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enim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varius</a:t>
            </a:r>
            <a:r>
              <a:rPr lang="en-GB" sz="920" kern="1200">
                <a:solidFill>
                  <a:schemeClr val="tx1"/>
                </a:solidFill>
                <a:latin typeface="+mn-lt"/>
                <a:ea typeface="+mn-ea"/>
                <a:cs typeface="Arial" panose="020B0604020202020204" pitchFamily="34" charset="0"/>
              </a:rPr>
              <a:t> id. Ut non </a:t>
            </a:r>
            <a:r>
              <a:rPr lang="en-GB" sz="920" kern="1200" err="1">
                <a:solidFill>
                  <a:schemeClr val="tx1"/>
                </a:solidFill>
                <a:latin typeface="+mn-lt"/>
                <a:ea typeface="+mn-ea"/>
                <a:cs typeface="Arial" panose="020B0604020202020204" pitchFamily="34" charset="0"/>
              </a:rPr>
              <a:t>lobortis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sapien</a:t>
            </a:r>
            <a:r>
              <a:rPr lang="en-GB" sz="920" kern="1200">
                <a:solidFill>
                  <a:schemeClr val="tx1"/>
                </a:solidFill>
                <a:latin typeface="+mn-lt"/>
                <a:ea typeface="+mn-ea"/>
                <a:cs typeface="Arial" panose="020B0604020202020204" pitchFamily="34" charset="0"/>
              </a:rPr>
              <a:t>. In </a:t>
            </a:r>
            <a:r>
              <a:rPr lang="en-GB" sz="920" kern="1200" err="1">
                <a:solidFill>
                  <a:schemeClr val="tx1"/>
                </a:solidFill>
                <a:latin typeface="+mn-lt"/>
                <a:ea typeface="+mn-ea"/>
                <a:cs typeface="Arial" panose="020B0604020202020204" pitchFamily="34" charset="0"/>
              </a:rPr>
              <a:t>hac</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habitasse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platea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dictumst</a:t>
            </a:r>
            <a:r>
              <a:rPr lang="en-GB" sz="920" kern="1200">
                <a:solidFill>
                  <a:schemeClr val="tx1"/>
                </a:solidFill>
                <a:latin typeface="+mn-lt"/>
                <a:ea typeface="+mn-ea"/>
                <a:cs typeface="Arial" panose="020B0604020202020204" pitchFamily="34" charset="0"/>
              </a:rPr>
              <a:t>. Class </a:t>
            </a:r>
            <a:r>
              <a:rPr lang="en-GB" sz="920" kern="1200" err="1">
                <a:solidFill>
                  <a:schemeClr val="tx1"/>
                </a:solidFill>
                <a:latin typeface="+mn-lt"/>
                <a:ea typeface="+mn-ea"/>
                <a:cs typeface="Arial" panose="020B0604020202020204" pitchFamily="34" charset="0"/>
              </a:rPr>
              <a:t>aptent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taciti</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sociosqu</a:t>
            </a:r>
            <a:r>
              <a:rPr lang="en-GB" sz="920" kern="1200">
                <a:solidFill>
                  <a:schemeClr val="tx1"/>
                </a:solidFill>
                <a:latin typeface="+mn-lt"/>
                <a:ea typeface="+mn-ea"/>
                <a:cs typeface="Arial" panose="020B0604020202020204" pitchFamily="34" charset="0"/>
              </a:rPr>
              <a:t> ad </a:t>
            </a:r>
            <a:r>
              <a:rPr lang="en-GB" sz="920" kern="1200" err="1">
                <a:solidFill>
                  <a:schemeClr val="tx1"/>
                </a:solidFill>
                <a:latin typeface="+mn-lt"/>
                <a:ea typeface="+mn-ea"/>
                <a:cs typeface="Arial" panose="020B0604020202020204" pitchFamily="34" charset="0"/>
              </a:rPr>
              <a:t>litora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torquent</a:t>
            </a:r>
            <a:r>
              <a:rPr lang="en-GB" sz="920" kern="1200">
                <a:solidFill>
                  <a:schemeClr val="tx1"/>
                </a:solidFill>
                <a:latin typeface="+mn-lt"/>
                <a:ea typeface="+mn-ea"/>
                <a:cs typeface="Arial" panose="020B0604020202020204" pitchFamily="34" charset="0"/>
              </a:rPr>
              <a:t> per </a:t>
            </a:r>
            <a:r>
              <a:rPr lang="en-GB" sz="920" kern="1200" err="1">
                <a:solidFill>
                  <a:schemeClr val="tx1"/>
                </a:solidFill>
                <a:latin typeface="+mn-lt"/>
                <a:ea typeface="+mn-ea"/>
                <a:cs typeface="Arial" panose="020B0604020202020204" pitchFamily="34" charset="0"/>
              </a:rPr>
              <a:t>conubia</a:t>
            </a:r>
            <a:r>
              <a:rPr lang="en-GB" sz="920" kern="1200">
                <a:solidFill>
                  <a:schemeClr val="tx1"/>
                </a:solidFill>
                <a:latin typeface="+mn-lt"/>
                <a:ea typeface="+mn-ea"/>
                <a:cs typeface="Arial" panose="020B0604020202020204" pitchFamily="34" charset="0"/>
              </a:rPr>
              <a:t> nostra, per </a:t>
            </a:r>
            <a:r>
              <a:rPr lang="en-GB" sz="920" kern="1200" err="1">
                <a:solidFill>
                  <a:schemeClr val="tx1"/>
                </a:solidFill>
                <a:latin typeface="+mn-lt"/>
                <a:ea typeface="+mn-ea"/>
                <a:cs typeface="Arial" panose="020B0604020202020204" pitchFamily="34" charset="0"/>
              </a:rPr>
              <a:t>inceptos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himenaeos</a:t>
            </a:r>
            <a:r>
              <a:rPr lang="en-GB" sz="920" kern="1200">
                <a:solidFill>
                  <a:schemeClr val="tx1"/>
                </a:solidFill>
                <a:latin typeface="+mn-lt"/>
                <a:ea typeface="+mn-ea"/>
                <a:cs typeface="Arial" panose="020B0604020202020204" pitchFamily="34" charset="0"/>
              </a:rPr>
              <a:t>. Nam lacinia </a:t>
            </a:r>
            <a:r>
              <a:rPr lang="en-GB" sz="920" kern="1200" err="1">
                <a:solidFill>
                  <a:schemeClr val="tx1"/>
                </a:solidFill>
                <a:latin typeface="+mn-lt"/>
                <a:ea typeface="+mn-ea"/>
                <a:cs typeface="Arial" panose="020B0604020202020204" pitchFamily="34" charset="0"/>
              </a:rPr>
              <a:t>fringilla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tellus</a:t>
            </a:r>
            <a:r>
              <a:rPr lang="en-GB" sz="920" kern="1200">
                <a:solidFill>
                  <a:schemeClr val="tx1"/>
                </a:solidFill>
                <a:latin typeface="+mn-lt"/>
                <a:ea typeface="+mn-ea"/>
                <a:cs typeface="Arial" panose="020B0604020202020204" pitchFamily="34" charset="0"/>
              </a:rPr>
              <a:t> vitae </a:t>
            </a:r>
            <a:r>
              <a:rPr lang="en-GB" sz="920" kern="1200" err="1">
                <a:solidFill>
                  <a:schemeClr val="tx1"/>
                </a:solidFill>
                <a:latin typeface="+mn-lt"/>
                <a:ea typeface="+mn-ea"/>
                <a:cs typeface="Arial" panose="020B0604020202020204" pitchFamily="34" charset="0"/>
              </a:rPr>
              <a:t>ullamcorper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Sed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hendrerit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tristique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accumsan</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Vivamus</a:t>
            </a:r>
            <a:r>
              <a:rPr lang="en-GB" sz="920" kern="1200">
                <a:solidFill>
                  <a:schemeClr val="tx1"/>
                </a:solidFill>
                <a:latin typeface="+mn-lt"/>
                <a:ea typeface="+mn-ea"/>
                <a:cs typeface="Arial" panose="020B0604020202020204" pitchFamily="34" charset="0"/>
              </a:rPr>
              <a:t> ac ante </a:t>
            </a:r>
            <a:r>
              <a:rPr lang="en-GB" sz="920" kern="1200" err="1">
                <a:solidFill>
                  <a:schemeClr val="tx1"/>
                </a:solidFill>
                <a:latin typeface="+mn-lt"/>
                <a:ea typeface="+mn-ea"/>
                <a:cs typeface="Arial" panose="020B0604020202020204" pitchFamily="34" charset="0"/>
              </a:rPr>
              <a:t>feugiat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efficitur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nisl</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vel</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molestie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Nunc </a:t>
            </a:r>
            <a:r>
              <a:rPr lang="en-GB" sz="920" kern="1200" err="1">
                <a:solidFill>
                  <a:schemeClr val="tx1"/>
                </a:solidFill>
                <a:latin typeface="+mn-lt"/>
                <a:ea typeface="+mn-ea"/>
                <a:cs typeface="Arial" panose="020B0604020202020204" pitchFamily="34" charset="0"/>
              </a:rPr>
              <a:t>ultricies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neque</a:t>
            </a:r>
            <a:r>
              <a:rPr lang="en-GB" sz="920" kern="1200">
                <a:solidFill>
                  <a:schemeClr val="tx1"/>
                </a:solidFill>
                <a:latin typeface="+mn-lt"/>
                <a:ea typeface="+mn-ea"/>
                <a:cs typeface="Arial" panose="020B0604020202020204" pitchFamily="34" charset="0"/>
              </a:rPr>
              <a:t> a </a:t>
            </a:r>
            <a:r>
              <a:rPr lang="en-GB" sz="920" kern="1200" err="1">
                <a:solidFill>
                  <a:schemeClr val="tx1"/>
                </a:solidFill>
                <a:latin typeface="+mn-lt"/>
                <a:ea typeface="+mn-ea"/>
                <a:cs typeface="Arial" panose="020B0604020202020204" pitchFamily="34" charset="0"/>
              </a:rPr>
              <a:t>finibus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malesuada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tortor</a:t>
            </a:r>
            <a:r>
              <a:rPr lang="en-GB" sz="920" kern="1200">
                <a:solidFill>
                  <a:schemeClr val="tx1"/>
                </a:solidFill>
                <a:latin typeface="+mn-lt"/>
                <a:ea typeface="+mn-ea"/>
                <a:cs typeface="Arial" panose="020B0604020202020204" pitchFamily="34" charset="0"/>
              </a:rPr>
              <a:t> ex </a:t>
            </a:r>
            <a:r>
              <a:rPr lang="en-GB" sz="920" kern="1200" err="1">
                <a:solidFill>
                  <a:schemeClr val="tx1"/>
                </a:solidFill>
                <a:latin typeface="+mn-lt"/>
                <a:ea typeface="+mn-ea"/>
                <a:cs typeface="Arial" panose="020B0604020202020204" pitchFamily="34" charset="0"/>
              </a:rPr>
              <a:t>vehicula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nisl</a:t>
            </a:r>
            <a:r>
              <a:rPr lang="en-GB" sz="920" kern="1200">
                <a:solidFill>
                  <a:schemeClr val="tx1"/>
                </a:solidFill>
                <a:latin typeface="+mn-lt"/>
                <a:ea typeface="+mn-ea"/>
                <a:cs typeface="Arial" panose="020B0604020202020204" pitchFamily="34" charset="0"/>
              </a:rPr>
              <a:t>, non </a:t>
            </a:r>
            <a:r>
              <a:rPr lang="en-GB" sz="920" kern="1200" err="1">
                <a:solidFill>
                  <a:schemeClr val="tx1"/>
                </a:solidFill>
                <a:latin typeface="+mn-lt"/>
                <a:ea typeface="+mn-ea"/>
                <a:cs typeface="Arial" panose="020B0604020202020204" pitchFamily="34" charset="0"/>
              </a:rPr>
              <a:t>facilisis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nisl</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vel</a:t>
            </a:r>
            <a:r>
              <a:rPr lang="en-GB" sz="920" kern="1200">
                <a:solidFill>
                  <a:schemeClr val="tx1"/>
                </a:solidFill>
                <a:latin typeface="+mn-lt"/>
                <a:ea typeface="+mn-ea"/>
                <a:cs typeface="Arial" panose="020B0604020202020204" pitchFamily="34" charset="0"/>
              </a:rPr>
              <a:t> nisi. Nam </a:t>
            </a:r>
            <a:r>
              <a:rPr lang="en-GB" sz="920" kern="1200" err="1">
                <a:solidFill>
                  <a:schemeClr val="tx1"/>
                </a:solidFill>
                <a:latin typeface="+mn-lt"/>
                <a:ea typeface="+mn-ea"/>
                <a:cs typeface="Arial" panose="020B0604020202020204" pitchFamily="34" charset="0"/>
              </a:rPr>
              <a:t>vehicula</a:t>
            </a:r>
            <a:r>
              <a:rPr lang="en-GB" sz="920" kern="1200">
                <a:solidFill>
                  <a:schemeClr val="tx1"/>
                </a:solidFill>
                <a:latin typeface="+mn-lt"/>
                <a:ea typeface="+mn-ea"/>
                <a:cs typeface="Arial" panose="020B0604020202020204" pitchFamily="34" charset="0"/>
              </a:rPr>
              <a:t> vestibulum </a:t>
            </a:r>
            <a:r>
              <a:rPr lang="en-GB" sz="920" kern="1200" err="1">
                <a:solidFill>
                  <a:schemeClr val="tx1"/>
                </a:solidFill>
                <a:latin typeface="+mn-lt"/>
                <a:ea typeface="+mn-ea"/>
                <a:cs typeface="Arial" panose="020B0604020202020204" pitchFamily="34" charset="0"/>
              </a:rPr>
              <a:t>urna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faucibus</a:t>
            </a:r>
            <a:r>
              <a:rPr lang="en-GB" sz="920" kern="1200">
                <a:solidFill>
                  <a:schemeClr val="tx1"/>
                </a:solidFill>
                <a:latin typeface="+mn-lt"/>
                <a:ea typeface="+mn-ea"/>
                <a:cs typeface="Arial" panose="020B0604020202020204" pitchFamily="34" charset="0"/>
              </a:rPr>
              <a:t> tempus </a:t>
            </a:r>
            <a:r>
              <a:rPr lang="en-GB" sz="920" kern="1200" err="1">
                <a:solidFill>
                  <a:schemeClr val="tx1"/>
                </a:solidFill>
                <a:latin typeface="+mn-lt"/>
                <a:ea typeface="+mn-ea"/>
                <a:cs typeface="Arial" panose="020B0604020202020204" pitchFamily="34" charset="0"/>
              </a:rPr>
              <a:t>nulla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laoreet</a:t>
            </a:r>
            <a:r>
              <a:rPr lang="en-GB" sz="920" kern="1200">
                <a:solidFill>
                  <a:schemeClr val="tx1"/>
                </a:solidFill>
                <a:latin typeface="+mn-lt"/>
                <a:ea typeface="+mn-ea"/>
                <a:cs typeface="Arial" panose="020B0604020202020204" pitchFamily="34" charset="0"/>
              </a:rPr>
              <a:t> ac. </a:t>
            </a:r>
            <a:r>
              <a:rPr lang="en-GB" sz="920" kern="1200" err="1">
                <a:solidFill>
                  <a:schemeClr val="tx1"/>
                </a:solidFill>
                <a:latin typeface="+mn-lt"/>
                <a:ea typeface="+mn-ea"/>
                <a:cs typeface="Arial" panose="020B0604020202020204" pitchFamily="34" charset="0"/>
              </a:rPr>
              <a:t>Fusce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dolor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euismod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eget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ut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ornare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ultricies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In </a:t>
            </a:r>
            <a:r>
              <a:rPr lang="en-GB" sz="920" kern="1200" err="1">
                <a:solidFill>
                  <a:schemeClr val="tx1"/>
                </a:solidFill>
                <a:latin typeface="+mn-lt"/>
                <a:ea typeface="+mn-ea"/>
                <a:cs typeface="Arial" panose="020B0604020202020204" pitchFamily="34" charset="0"/>
              </a:rPr>
              <a:t>ultrices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lectus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quis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sagittis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interdum</a:t>
            </a:r>
            <a:r>
              <a:rPr lang="en-GB" sz="920" kern="1200">
                <a:solidFill>
                  <a:schemeClr val="tx1"/>
                </a:solidFill>
                <a:latin typeface="+mn-lt"/>
                <a:ea typeface="+mn-ea"/>
                <a:cs typeface="Arial" panose="020B0604020202020204" pitchFamily="34" charset="0"/>
              </a:rPr>
              <a:t>, eros </a:t>
            </a:r>
            <a:r>
              <a:rPr lang="en-GB" sz="920" kern="1200" err="1">
                <a:solidFill>
                  <a:schemeClr val="tx1"/>
                </a:solidFill>
                <a:latin typeface="+mn-lt"/>
                <a:ea typeface="+mn-ea"/>
                <a:cs typeface="Arial" panose="020B0604020202020204" pitchFamily="34" charset="0"/>
              </a:rPr>
              <a:t>neque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aliquam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leo</a:t>
            </a:r>
            <a:r>
              <a:rPr lang="en-GB" sz="920" kern="1200">
                <a:solidFill>
                  <a:schemeClr val="tx1"/>
                </a:solidFill>
                <a:latin typeface="+mn-lt"/>
                <a:ea typeface="+mn-ea"/>
                <a:cs typeface="Arial" panose="020B0604020202020204" pitchFamily="34" charset="0"/>
              </a:rPr>
              <a:t>, vestibulum </a:t>
            </a:r>
            <a:r>
              <a:rPr lang="en-GB" sz="920" kern="1200" err="1">
                <a:solidFill>
                  <a:schemeClr val="tx1"/>
                </a:solidFill>
                <a:latin typeface="+mn-lt"/>
                <a:ea typeface="+mn-ea"/>
                <a:cs typeface="Arial" panose="020B0604020202020204" pitchFamily="34" charset="0"/>
              </a:rPr>
              <a:t>porttitor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est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nulla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sed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lectus</a:t>
            </a:r>
            <a:r>
              <a:rPr lang="en-GB" sz="920" kern="1200">
                <a:solidFill>
                  <a:schemeClr val="tx1"/>
                </a:solidFill>
                <a:latin typeface="+mn-lt"/>
                <a:ea typeface="+mn-ea"/>
                <a:cs typeface="Arial" panose="020B0604020202020204" pitchFamily="34" charset="0"/>
              </a:rPr>
              <a:t>. Cras </a:t>
            </a:r>
            <a:r>
              <a:rPr lang="en-GB" sz="920" kern="1200" err="1">
                <a:solidFill>
                  <a:schemeClr val="tx1"/>
                </a:solidFill>
                <a:latin typeface="+mn-lt"/>
                <a:ea typeface="+mn-ea"/>
                <a:cs typeface="Arial" panose="020B0604020202020204" pitchFamily="34" charset="0"/>
              </a:rPr>
              <a:t>porttitor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euismod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tempor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ornare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ultricies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nunc</a:t>
            </a:r>
            <a:r>
              <a:rPr lang="en-GB" sz="920" kern="1200">
                <a:solidFill>
                  <a:schemeClr val="tx1"/>
                </a:solidFill>
                <a:latin typeface="+mn-lt"/>
                <a:ea typeface="+mn-ea"/>
                <a:cs typeface="Arial" panose="020B0604020202020204" pitchFamily="34" charset="0"/>
              </a:rPr>
              <a:t>. In </a:t>
            </a:r>
            <a:r>
              <a:rPr lang="en-GB" sz="920" kern="1200" err="1">
                <a:solidFill>
                  <a:schemeClr val="tx1"/>
                </a:solidFill>
                <a:latin typeface="+mn-lt"/>
                <a:ea typeface="+mn-ea"/>
                <a:cs typeface="Arial" panose="020B0604020202020204" pitchFamily="34" charset="0"/>
              </a:rPr>
              <a:t>ultrices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lectus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quis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sagittis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interdum</a:t>
            </a:r>
            <a:r>
              <a:rPr lang="en-GB" sz="920" kern="1200">
                <a:solidFill>
                  <a:schemeClr val="tx1"/>
                </a:solidFill>
                <a:latin typeface="+mn-lt"/>
                <a:ea typeface="+mn-ea"/>
                <a:cs typeface="Arial" panose="020B0604020202020204" pitchFamily="34" charset="0"/>
              </a:rPr>
              <a:t>, eros </a:t>
            </a:r>
            <a:r>
              <a:rPr lang="en-GB" sz="920" kern="1200" err="1">
                <a:solidFill>
                  <a:schemeClr val="tx1"/>
                </a:solidFill>
                <a:latin typeface="+mn-lt"/>
                <a:ea typeface="+mn-ea"/>
                <a:cs typeface="Arial" panose="020B0604020202020204" pitchFamily="34" charset="0"/>
              </a:rPr>
              <a:t>neque</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aliquam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leo</a:t>
            </a:r>
            <a:r>
              <a:rPr lang="en-GB" sz="920" kern="1200">
                <a:solidFill>
                  <a:schemeClr val="tx1"/>
                </a:solidFill>
                <a:latin typeface="+mn-lt"/>
                <a:ea typeface="+mn-ea"/>
                <a:cs typeface="Arial" panose="020B0604020202020204" pitchFamily="34" charset="0"/>
              </a:rPr>
              <a:t>, vestibulum </a:t>
            </a:r>
            <a:r>
              <a:rPr lang="en-GB" sz="920" kern="1200" err="1">
                <a:solidFill>
                  <a:schemeClr val="tx1"/>
                </a:solidFill>
                <a:latin typeface="+mn-lt"/>
                <a:ea typeface="+mn-ea"/>
                <a:cs typeface="Arial" panose="020B0604020202020204" pitchFamily="34" charset="0"/>
              </a:rPr>
              <a:t>porttitor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est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nulla</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sed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lectus</a:t>
            </a:r>
            <a:r>
              <a:rPr lang="en-GB" sz="920" kern="1200">
                <a:solidFill>
                  <a:schemeClr val="tx1"/>
                </a:solidFill>
                <a:latin typeface="+mn-lt"/>
                <a:ea typeface="+mn-ea"/>
                <a:cs typeface="Arial" panose="020B0604020202020204" pitchFamily="34" charset="0"/>
              </a:rPr>
              <a:t>. Cras </a:t>
            </a:r>
            <a:r>
              <a:rPr lang="en-GB" sz="920" kern="1200" err="1">
                <a:solidFill>
                  <a:schemeClr val="tx1"/>
                </a:solidFill>
                <a:latin typeface="+mn-lt"/>
                <a:ea typeface="+mn-ea"/>
                <a:cs typeface="Arial" panose="020B0604020202020204" pitchFamily="34" charset="0"/>
              </a:rPr>
              <a:t>porttitor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euismod</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tempor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sagittis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interdum</a:t>
            </a:r>
            <a:r>
              <a:rPr lang="en-GB" sz="920" kern="1200">
                <a:solidFill>
                  <a:schemeClr val="tx1"/>
                </a:solidFill>
                <a:latin typeface="+mn-lt"/>
                <a:ea typeface="+mn-ea"/>
                <a:cs typeface="Arial" panose="020B0604020202020204" pitchFamily="34" charset="0"/>
              </a:rPr>
              <a:t>. Lorem ipsum </a:t>
            </a:r>
            <a:r>
              <a:rPr lang="en-GB" sz="920" kern="1200" err="1">
                <a:solidFill>
                  <a:schemeClr val="tx1"/>
                </a:solidFill>
                <a:latin typeface="+mn-lt"/>
                <a:ea typeface="+mn-ea"/>
                <a:cs typeface="Arial" panose="020B0604020202020204" pitchFamily="34" charset="0"/>
              </a:rPr>
              <a:t>dolor</a:t>
            </a:r>
            <a:r>
              <a:rPr lang="en-GB" sz="920" kern="1200">
                <a:solidFill>
                  <a:schemeClr val="tx1"/>
                </a:solidFill>
                <a:latin typeface="+mn-lt"/>
                <a:ea typeface="+mn-ea"/>
                <a:cs typeface="Arial" panose="020B0604020202020204" pitchFamily="34" charset="0"/>
              </a:rPr>
              <a:t> sit </a:t>
            </a:r>
            <a:r>
              <a:rPr lang="en-GB" sz="920" kern="1200" err="1">
                <a:solidFill>
                  <a:schemeClr val="tx1"/>
                </a:solidFill>
                <a:latin typeface="+mn-lt"/>
                <a:ea typeface="+mn-ea"/>
                <a:cs typeface="Arial" panose="020B0604020202020204" pitchFamily="34" charset="0"/>
              </a:rPr>
              <a:t>amet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consectetur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adipiscing</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elit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Aliquam</a:t>
            </a:r>
            <a:r>
              <a:rPr lang="en-GB" sz="920" kern="1200">
                <a:solidFill>
                  <a:schemeClr val="tx1"/>
                </a:solidFill>
                <a:latin typeface="+mn-lt"/>
                <a:ea typeface="+mn-ea"/>
                <a:cs typeface="Arial" panose="020B0604020202020204" pitchFamily="34" charset="0"/>
              </a:rPr>
              <a:t> vitae </a:t>
            </a:r>
            <a:r>
              <a:rPr lang="en-GB" sz="920" kern="1200" err="1">
                <a:solidFill>
                  <a:schemeClr val="tx1"/>
                </a:solidFill>
                <a:latin typeface="+mn-lt"/>
                <a:ea typeface="+mn-ea"/>
                <a:cs typeface="Arial" panose="020B0604020202020204" pitchFamily="34" charset="0"/>
              </a:rPr>
              <a:t>lacus</a:t>
            </a:r>
            <a:r>
              <a:rPr lang="en-GB" sz="920" kern="1200">
                <a:solidFill>
                  <a:schemeClr val="tx1"/>
                </a:solidFill>
                <a:latin typeface="+mn-lt"/>
                <a:ea typeface="+mn-ea"/>
                <a:cs typeface="Arial" panose="020B0604020202020204" pitchFamily="34" charset="0"/>
              </a:rPr>
              <a:t> vitae </a:t>
            </a:r>
            <a:r>
              <a:rPr lang="en-GB" sz="920" kern="1200" err="1">
                <a:solidFill>
                  <a:schemeClr val="tx1"/>
                </a:solidFill>
                <a:latin typeface="+mn-lt"/>
                <a:ea typeface="+mn-ea"/>
                <a:cs typeface="Arial" panose="020B0604020202020204" pitchFamily="34" charset="0"/>
              </a:rPr>
              <a:t>elit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scelerisque</a:t>
            </a:r>
            <a:r>
              <a:rPr lang="en-GB" sz="920" kern="1200">
                <a:solidFill>
                  <a:schemeClr val="tx1"/>
                </a:solidFill>
                <a:latin typeface="+mn-lt"/>
                <a:ea typeface="+mn-ea"/>
                <a:cs typeface="Arial" panose="020B0604020202020204" pitchFamily="34" charset="0"/>
              </a:rPr>
              <a:t> cursus. Nam </a:t>
            </a:r>
            <a:r>
              <a:rPr lang="en-GB" sz="920" kern="1200" err="1">
                <a:solidFill>
                  <a:schemeClr val="tx1"/>
                </a:solidFill>
                <a:latin typeface="+mn-lt"/>
                <a:ea typeface="+mn-ea"/>
                <a:cs typeface="Arial" panose="020B0604020202020204" pitchFamily="34" charset="0"/>
              </a:rPr>
              <a:t>tempor</a:t>
            </a:r>
            <a:r>
              <a:rPr lang="en-GB" sz="920" kern="1200">
                <a:solidFill>
                  <a:schemeClr val="tx1"/>
                </a:solidFill>
                <a:latin typeface="+mn-lt"/>
                <a:ea typeface="+mn-ea"/>
                <a:cs typeface="Arial" panose="020B0604020202020204" pitchFamily="34" charset="0"/>
              </a:rPr>
              <a:t> vestibulum </a:t>
            </a:r>
            <a:r>
              <a:rPr lang="en-GB" sz="920" kern="1200" err="1">
                <a:solidFill>
                  <a:schemeClr val="tx1"/>
                </a:solidFill>
                <a:latin typeface="+mn-lt"/>
                <a:ea typeface="+mn-ea"/>
                <a:cs typeface="Arial" panose="020B0604020202020204" pitchFamily="34" charset="0"/>
              </a:rPr>
              <a:t>est</a:t>
            </a:r>
            <a:r>
              <a:rPr lang="en-GB" sz="920" kern="1200">
                <a:solidFill>
                  <a:schemeClr val="tx1"/>
                </a:solidFill>
                <a:latin typeface="+mn-lt"/>
                <a:ea typeface="+mn-ea"/>
                <a:cs typeface="Arial" panose="020B0604020202020204" pitchFamily="34" charset="0"/>
              </a:rPr>
              <a:t>, a </a:t>
            </a:r>
            <a:r>
              <a:rPr lang="en-GB" sz="920" kern="1200" err="1">
                <a:solidFill>
                  <a:schemeClr val="tx1"/>
                </a:solidFill>
                <a:latin typeface="+mn-lt"/>
                <a:ea typeface="+mn-ea"/>
                <a:cs typeface="Arial" panose="020B0604020202020204" pitchFamily="34" charset="0"/>
              </a:rPr>
              <a:t>finibus</a:t>
            </a:r>
            <a:r>
              <a:rPr lang="en-GB" sz="920" kern="1200">
                <a:solidFill>
                  <a:schemeClr val="tx1"/>
                </a:solidFill>
                <a:latin typeface="+mn-lt"/>
                <a:ea typeface="+mn-ea"/>
                <a:cs typeface="Arial" panose="020B0604020202020204" pitchFamily="34" charset="0"/>
              </a:rPr>
              <a:t> magna </a:t>
            </a:r>
            <a:r>
              <a:rPr lang="en-GB" sz="920" kern="1200" err="1">
                <a:solidFill>
                  <a:schemeClr val="tx1"/>
                </a:solidFill>
                <a:latin typeface="+mn-lt"/>
                <a:ea typeface="+mn-ea"/>
                <a:cs typeface="Arial" panose="020B0604020202020204" pitchFamily="34" charset="0"/>
              </a:rPr>
              <a:t>vehicula</a:t>
            </a:r>
            <a:r>
              <a:rPr lang="en-GB" sz="920" kern="1200">
                <a:solidFill>
                  <a:schemeClr val="tx1"/>
                </a:solidFill>
                <a:latin typeface="+mn-lt"/>
                <a:ea typeface="+mn-ea"/>
                <a:cs typeface="Arial" panose="020B0604020202020204" pitchFamily="34" charset="0"/>
              </a:rPr>
              <a:t> vel. </a:t>
            </a:r>
            <a:r>
              <a:rPr lang="en-GB" sz="920" kern="1200" err="1">
                <a:solidFill>
                  <a:schemeClr val="tx1"/>
                </a:solidFill>
                <a:latin typeface="+mn-lt"/>
                <a:ea typeface="+mn-ea"/>
                <a:cs typeface="Arial" panose="020B0604020202020204" pitchFamily="34" charset="0"/>
              </a:rPr>
              <a:t>Etiam</a:t>
            </a:r>
            <a:r>
              <a:rPr lang="en-GB" sz="920" kern="1200">
                <a:solidFill>
                  <a:schemeClr val="tx1"/>
                </a:solidFill>
                <a:latin typeface="+mn-lt"/>
                <a:ea typeface="+mn-ea"/>
                <a:cs typeface="Arial" panose="020B0604020202020204" pitchFamily="34" charset="0"/>
              </a:rPr>
              <a:t> gravida </a:t>
            </a:r>
            <a:r>
              <a:rPr lang="en-GB" sz="920" kern="1200" err="1">
                <a:solidFill>
                  <a:schemeClr val="tx1"/>
                </a:solidFill>
                <a:latin typeface="+mn-lt"/>
                <a:ea typeface="+mn-ea"/>
                <a:cs typeface="Arial" panose="020B0604020202020204" pitchFamily="34" charset="0"/>
              </a:rPr>
              <a:t>sapien</a:t>
            </a:r>
            <a:r>
              <a:rPr lang="en-GB" sz="920" kern="1200">
                <a:solidFill>
                  <a:schemeClr val="tx1"/>
                </a:solidFill>
                <a:latin typeface="+mn-lt"/>
                <a:ea typeface="+mn-ea"/>
                <a:cs typeface="Arial" panose="020B0604020202020204" pitchFamily="34" charset="0"/>
              </a:rPr>
              <a:t> et </a:t>
            </a:r>
            <a:r>
              <a:rPr lang="en-GB" sz="920" kern="1200" err="1">
                <a:solidFill>
                  <a:schemeClr val="tx1"/>
                </a:solidFill>
                <a:latin typeface="+mn-lt"/>
                <a:ea typeface="+mn-ea"/>
                <a:cs typeface="Arial" panose="020B0604020202020204" pitchFamily="34" charset="0"/>
              </a:rPr>
              <a:t>tortor</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mollis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eget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imperdiet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quam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venenatis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Pellentesque</a:t>
            </a:r>
            <a:r>
              <a:rPr lang="en-GB" sz="920" kern="1200">
                <a:solidFill>
                  <a:schemeClr val="tx1"/>
                </a:solidFill>
                <a:latin typeface="+mn-lt"/>
                <a:ea typeface="+mn-ea"/>
                <a:cs typeface="Arial" panose="020B0604020202020204" pitchFamily="34" charset="0"/>
              </a:rPr>
              <a:t> tempus </a:t>
            </a:r>
            <a:r>
              <a:rPr lang="en-GB" sz="920" kern="1200" err="1">
                <a:solidFill>
                  <a:schemeClr val="tx1"/>
                </a:solidFill>
                <a:latin typeface="+mn-lt"/>
                <a:ea typeface="+mn-ea"/>
                <a:cs typeface="Arial" panose="020B0604020202020204" pitchFamily="34" charset="0"/>
              </a:rPr>
              <a:t>ultrices</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nisl</a:t>
            </a:r>
            <a:r>
              <a:rPr lang="en-GB" sz="920" kern="1200">
                <a:solidFill>
                  <a:schemeClr val="tx1"/>
                </a:solidFill>
                <a:latin typeface="+mn-lt"/>
                <a:ea typeface="+mn-ea"/>
                <a:cs typeface="Arial" panose="020B0604020202020204" pitchFamily="34" charset="0"/>
              </a:rPr>
              <a:t>, et </a:t>
            </a:r>
            <a:r>
              <a:rPr lang="en-GB" sz="920" kern="1200" err="1">
                <a:solidFill>
                  <a:schemeClr val="tx1"/>
                </a:solidFill>
                <a:latin typeface="+mn-lt"/>
                <a:ea typeface="+mn-ea"/>
                <a:cs typeface="Arial" panose="020B0604020202020204" pitchFamily="34" charset="0"/>
              </a:rPr>
              <a:t>volutpat</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enim</a:t>
            </a:r>
            <a:r>
              <a:rPr lang="en-GB" sz="920" kern="1200">
                <a:solidFill>
                  <a:schemeClr val="tx1"/>
                </a:solidFill>
                <a:latin typeface="+mn-lt"/>
                <a:ea typeface="+mn-ea"/>
                <a:cs typeface="Arial" panose="020B0604020202020204" pitchFamily="34" charset="0"/>
              </a:rPr>
              <a:t> </a:t>
            </a:r>
            <a:r>
              <a:rPr lang="en-GB" sz="920" kern="1200" err="1">
                <a:solidFill>
                  <a:schemeClr val="tx1"/>
                </a:solidFill>
                <a:latin typeface="+mn-lt"/>
                <a:ea typeface="+mn-ea"/>
                <a:cs typeface="Arial" panose="020B0604020202020204" pitchFamily="34" charset="0"/>
              </a:rPr>
              <a:t>varius</a:t>
            </a:r>
            <a:r>
              <a:rPr lang="en-GB" sz="920" kern="1200">
                <a:solidFill>
                  <a:schemeClr val="tx1"/>
                </a:solidFill>
                <a:latin typeface="+mn-lt"/>
                <a:ea typeface="+mn-ea"/>
                <a:cs typeface="Arial" panose="020B0604020202020204" pitchFamily="34" charset="0"/>
              </a:rPr>
              <a:t> id. </a:t>
            </a:r>
          </a:p>
          <a:p>
            <a:pPr indent="0" algn="l" rtl="0" eaLnBrk="1" latinLnBrk="0" hangingPunct="1">
              <a:lnSpc>
                <a:spcPts val="2025"/>
              </a:lnSpc>
              <a:buFont typeface="Arial" panose="020B0604020202020204" pitchFamily="34" charset="0"/>
              <a:buNone/>
            </a:pPr>
            <a:endParaRPr lang="en-GB" sz="920" kern="1200">
              <a:solidFill>
                <a:schemeClr val="tx1"/>
              </a:solidFill>
              <a:latin typeface="+mn-lt"/>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tx1"/>
                </a:solidFill>
              </a:defRPr>
            </a:lvl1pPr>
          </a:lstStyle>
          <a:p>
            <a:r>
              <a:rPr lang="en-US" noProof="0"/>
              <a:t>Header Text – Remove if Not Needed</a:t>
            </a:r>
          </a:p>
        </p:txBody>
      </p:sp>
      <p:sp>
        <p:nvSpPr>
          <p:cNvPr id="10" name="Text Placeholder 8">
            <a:extLst>
              <a:ext uri="{FF2B5EF4-FFF2-40B4-BE49-F238E27FC236}">
                <a16:creationId xmlns:a16="http://schemas.microsoft.com/office/drawing/2014/main" id="{EC1C155F-37A9-8C4F-AEED-191D82C5DF13}"/>
              </a:ext>
            </a:extLst>
          </p:cNvPr>
          <p:cNvSpPr>
            <a:spLocks noGrp="1"/>
          </p:cNvSpPr>
          <p:nvPr>
            <p:ph type="body" sz="quarter" idx="18" hasCustomPrompt="1"/>
          </p:nvPr>
        </p:nvSpPr>
        <p:spPr>
          <a:xfrm>
            <a:off x="451235" y="2346363"/>
            <a:ext cx="4577993" cy="3133509"/>
          </a:xfrm>
        </p:spPr>
        <p:txBody>
          <a:bodyPr/>
          <a:lstStyle>
            <a:lvl1pPr>
              <a:defRPr lang="en-GB" sz="184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916173" rtl="0" eaLnBrk="1" latinLnBrk="0" hangingPunct="1">
              <a:lnSpc>
                <a:spcPts val="2724"/>
              </a:lnSpc>
              <a:spcBef>
                <a:spcPts val="1000"/>
              </a:spcBef>
              <a:buSzPct val="80000"/>
              <a:buFont typeface="Arial" panose="020B0604020202020204" pitchFamily="34" charset="0"/>
              <a:buNone/>
              <a:tabLst>
                <a:tab pos="186974" algn="l"/>
              </a:tabLst>
            </a:pPr>
            <a:r>
              <a:rPr lang="en-GB"/>
              <a:t>Sed malesuada, arcu </a:t>
            </a:r>
            <a:r>
              <a:rPr lang="en-GB" err="1"/>
              <a:t>vel</a:t>
            </a:r>
            <a:r>
              <a:rPr lang="en-GB"/>
              <a:t> </a:t>
            </a:r>
            <a:r>
              <a:rPr lang="en-GB" err="1"/>
              <a:t>posuere</a:t>
            </a:r>
            <a:r>
              <a:rPr lang="en-GB"/>
              <a:t> tristique, tortor nibh pharetra arcu, sed dignissim mauris purus eget turpis. Phasellus at velit aliquet, accumsan leo vitae, aliquet</a:t>
            </a:r>
          </a:p>
        </p:txBody>
      </p:sp>
      <p:sp>
        <p:nvSpPr>
          <p:cNvPr id="11" name="Title 1">
            <a:extLst>
              <a:ext uri="{FF2B5EF4-FFF2-40B4-BE49-F238E27FC236}">
                <a16:creationId xmlns:a16="http://schemas.microsoft.com/office/drawing/2014/main" id="{357365C4-03D7-E642-9D94-818FD279BD2E}"/>
              </a:ext>
            </a:extLst>
          </p:cNvPr>
          <p:cNvSpPr>
            <a:spLocks noGrp="1"/>
          </p:cNvSpPr>
          <p:nvPr>
            <p:ph type="title" hasCustomPrompt="1"/>
          </p:nvPr>
        </p:nvSpPr>
        <p:spPr>
          <a:xfrm>
            <a:off x="451786" y="762877"/>
            <a:ext cx="4577993" cy="1275469"/>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984342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ner picture + column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029" y="5429871"/>
            <a:ext cx="6515019" cy="1109855"/>
          </a:xfrm>
          <a:prstGeom prst="rect">
            <a:avLst/>
          </a:prstGeom>
        </p:spPr>
        <p:txBody>
          <a:bodyPr/>
          <a:lstStyle>
            <a:lvl1pPr>
              <a:lnSpc>
                <a:spcPts val="3190"/>
              </a:lnSpc>
              <a:defRPr sz="2454"/>
            </a:lvl1pPr>
          </a:lstStyle>
          <a:p>
            <a:r>
              <a:rPr lang="en-US"/>
              <a:t>Sed hendrerit consectetur dapibus, lorem ipsum dolor sit amet, consectetur adipiscing</a:t>
            </a:r>
            <a:endParaRPr lang="en-GB"/>
          </a:p>
        </p:txBody>
      </p:sp>
      <p:sp>
        <p:nvSpPr>
          <p:cNvPr id="6" name="Slide Number Placeholder 5">
            <a:extLst>
              <a:ext uri="{FF2B5EF4-FFF2-40B4-BE49-F238E27FC236}">
                <a16:creationId xmlns:a16="http://schemas.microsoft.com/office/drawing/2014/main" id="{674F3C07-8CE6-A72A-83BD-7D6E5B87AC6D}"/>
              </a:ext>
            </a:extLst>
          </p:cNvPr>
          <p:cNvSpPr>
            <a:spLocks noGrp="1"/>
          </p:cNvSpPr>
          <p:nvPr>
            <p:ph type="sldNum" sz="quarter" idx="38"/>
          </p:nvPr>
        </p:nvSpPr>
        <p:spPr>
          <a:xfrm>
            <a:off x="10996695" y="6538805"/>
            <a:ext cx="743470" cy="240790"/>
          </a:xfrm>
          <a:prstGeom prst="rect">
            <a:avLst/>
          </a:prstGeom>
        </p:spPr>
        <p:txBody>
          <a:bodyPr/>
          <a:lstStyle/>
          <a:p>
            <a:fld id="{387AECDB-6C85-4FE3-9DAF-486A9B5BAE12}" type="slidenum">
              <a:rPr lang="en-GB" smtClean="0"/>
              <a:pPr/>
              <a:t>‹#›</a:t>
            </a:fld>
            <a:endParaRPr lang="en-GB"/>
          </a:p>
        </p:txBody>
      </p:sp>
      <p:sp>
        <p:nvSpPr>
          <p:cNvPr id="9" name="Picture Placeholder 5">
            <a:extLst>
              <a:ext uri="{FF2B5EF4-FFF2-40B4-BE49-F238E27FC236}">
                <a16:creationId xmlns:a16="http://schemas.microsoft.com/office/drawing/2014/main" id="{02EAAFE5-8C16-4FF7-FD56-03E10D9AFF61}"/>
              </a:ext>
            </a:extLst>
          </p:cNvPr>
          <p:cNvSpPr>
            <a:spLocks noGrp="1"/>
          </p:cNvSpPr>
          <p:nvPr>
            <p:ph type="pic" sz="quarter" idx="14" hasCustomPrompt="1"/>
          </p:nvPr>
        </p:nvSpPr>
        <p:spPr>
          <a:xfrm>
            <a:off x="0" y="1"/>
            <a:ext cx="8487723" cy="477695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16x9 image</a:t>
            </a:r>
          </a:p>
        </p:txBody>
      </p:sp>
      <p:cxnSp>
        <p:nvCxnSpPr>
          <p:cNvPr id="3" name="Straight Connector 2">
            <a:extLst>
              <a:ext uri="{FF2B5EF4-FFF2-40B4-BE49-F238E27FC236}">
                <a16:creationId xmlns:a16="http://schemas.microsoft.com/office/drawing/2014/main" id="{B441F14B-9CDD-FEA1-93C0-DDD181F31339}"/>
              </a:ext>
            </a:extLst>
          </p:cNvPr>
          <p:cNvCxnSpPr>
            <a:cxnSpLocks/>
          </p:cNvCxnSpPr>
          <p:nvPr userDrawn="1"/>
        </p:nvCxnSpPr>
        <p:spPr>
          <a:xfrm>
            <a:off x="8845070" y="421848"/>
            <a:ext cx="0" cy="59772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47EF114-E1AC-B544-9052-B3A1D7A939DC}"/>
              </a:ext>
            </a:extLst>
          </p:cNvPr>
          <p:cNvSpPr>
            <a:spLocks noGrp="1"/>
          </p:cNvSpPr>
          <p:nvPr>
            <p:ph type="body" sz="quarter" idx="39" hasCustomPrompt="1"/>
          </p:nvPr>
        </p:nvSpPr>
        <p:spPr>
          <a:xfrm>
            <a:off x="9071229" y="422131"/>
            <a:ext cx="2668454" cy="5976938"/>
          </a:xfrm>
        </p:spPr>
        <p:txBody>
          <a:bodyPr/>
          <a:lstStyle>
            <a:lvl1pPr>
              <a:lnSpc>
                <a:spcPts val="1380"/>
              </a:lnSpc>
              <a:defRPr sz="920"/>
            </a:lvl1pPr>
            <a:lvl2pPr>
              <a:lnSpc>
                <a:spcPts val="1380"/>
              </a:lnSpc>
              <a:defRPr sz="920"/>
            </a:lvl2pPr>
            <a:lvl3pPr>
              <a:lnSpc>
                <a:spcPts val="1380"/>
              </a:lnSpc>
              <a:defRPr sz="920"/>
            </a:lvl3pPr>
            <a:lvl4pPr>
              <a:lnSpc>
                <a:spcPts val="1380"/>
              </a:lnSpc>
              <a:defRPr sz="920"/>
            </a:lvl4pPr>
            <a:lvl5pPr>
              <a:lnSpc>
                <a:spcPts val="1380"/>
              </a:lnSpc>
              <a:defRPr sz="920"/>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tempus </a:t>
            </a:r>
            <a:r>
              <a:rPr lang="en-US" err="1"/>
              <a:t>orci</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sed maximus.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a:t>
            </a:r>
            <a:r>
              <a:rPr lang="en-US" err="1"/>
              <a:t>ut</a:t>
            </a:r>
            <a:r>
              <a:rPr lang="en-US"/>
              <a:t> convallis.</a:t>
            </a:r>
          </a:p>
          <a:p>
            <a:pPr marL="0" marR="0" lvl="0" indent="0" algn="l" defTabSz="916173" rtl="0" eaLnBrk="1" fontAlgn="auto" latinLnBrk="0" hangingPunct="1">
              <a:lnSpc>
                <a:spcPts val="1380"/>
              </a:lnSpc>
              <a:spcBef>
                <a:spcPts val="1000"/>
              </a:spcBef>
              <a:spcAft>
                <a:spcPts val="0"/>
              </a:spcAft>
              <a:buClrTx/>
              <a:buSzPct val="80000"/>
              <a:buFontTx/>
              <a:buNone/>
              <a:tabLst>
                <a:tab pos="186974" algn="l"/>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Cras ac </a:t>
            </a:r>
            <a:r>
              <a:rPr lang="en-US" err="1"/>
              <a:t>turpis</a:t>
            </a:r>
            <a:r>
              <a:rPr lang="en-US"/>
              <a:t> </a:t>
            </a:r>
            <a:r>
              <a:rPr lang="en-US" err="1"/>
              <a:t>euismod</a:t>
            </a:r>
            <a:r>
              <a:rPr lang="en-US"/>
              <a:t>, </a:t>
            </a:r>
            <a:r>
              <a:rPr lang="en-US" err="1"/>
              <a:t>venenatis</a:t>
            </a:r>
            <a:r>
              <a:rPr lang="en-US"/>
              <a:t> </a:t>
            </a:r>
            <a:r>
              <a:rPr lang="en-US" err="1"/>
              <a:t>massa</a:t>
            </a:r>
            <a:r>
              <a:rPr lang="en-US"/>
              <a:t> id, tempus </a:t>
            </a:r>
            <a:r>
              <a:rPr lang="en-US" err="1"/>
              <a:t>orci</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sed maximus.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a:t>
            </a:r>
            <a:r>
              <a:rPr lang="en-US" err="1"/>
              <a:t>ut</a:t>
            </a:r>
            <a:r>
              <a:rPr lang="en-US"/>
              <a:t> convallis. Cras ac </a:t>
            </a:r>
            <a:r>
              <a:rPr lang="en-US" err="1"/>
              <a:t>turpis</a:t>
            </a:r>
            <a:r>
              <a:rPr lang="en-US"/>
              <a:t> </a:t>
            </a:r>
            <a:r>
              <a:rPr lang="en-US" err="1"/>
              <a:t>euismod</a:t>
            </a:r>
            <a:r>
              <a:rPr lang="en-US"/>
              <a:t>, </a:t>
            </a:r>
            <a:r>
              <a:rPr lang="en-US" err="1"/>
              <a:t>venenatis</a:t>
            </a:r>
            <a:r>
              <a:rPr lang="en-US"/>
              <a:t> </a:t>
            </a:r>
            <a:r>
              <a:rPr lang="en-US" err="1"/>
              <a:t>massa</a:t>
            </a:r>
            <a:r>
              <a:rPr lang="en-US"/>
              <a:t> id, tempus </a:t>
            </a:r>
            <a:r>
              <a:rPr lang="en-US" err="1"/>
              <a:t>orci</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endParaRPr lang="en-US"/>
          </a:p>
        </p:txBody>
      </p:sp>
    </p:spTree>
    <p:extLst>
      <p:ext uri="{BB962C8B-B14F-4D97-AF65-F5344CB8AC3E}">
        <p14:creationId xmlns:p14="http://schemas.microsoft.com/office/powerpoint/2010/main" val="845412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x5 Im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5656663" y="762975"/>
            <a:ext cx="6084102" cy="993184"/>
          </a:xfrm>
          <a:prstGeom prst="rect">
            <a:avLst/>
          </a:prstGeom>
        </p:spPr>
        <p:txBody>
          <a:bodyPr anchor="t">
            <a:noAutofit/>
          </a:bodyPr>
          <a:lstStyle>
            <a:lvl1pPr algn="l">
              <a:defRPr/>
            </a:lvl1pPr>
          </a:lstStyle>
          <a:p>
            <a:r>
              <a:rPr lang="en-US"/>
              <a:t>Sed Hendrerit </a:t>
            </a:r>
            <a:br>
              <a:rPr lang="en-US"/>
            </a:br>
            <a:r>
              <a:rPr lang="en-US"/>
              <a:t>Consectetur Dapibus </a:t>
            </a:r>
            <a:endParaRPr lang="en-GB"/>
          </a:p>
        </p:txBody>
      </p:sp>
      <p:sp>
        <p:nvSpPr>
          <p:cNvPr id="3" name="Picture Placeholder 5">
            <a:extLst>
              <a:ext uri="{FF2B5EF4-FFF2-40B4-BE49-F238E27FC236}">
                <a16:creationId xmlns:a16="http://schemas.microsoft.com/office/drawing/2014/main" id="{8C5C01D9-6D94-E5D5-A965-DCF8648D0EE4}"/>
              </a:ext>
            </a:extLst>
          </p:cNvPr>
          <p:cNvSpPr>
            <a:spLocks noGrp="1"/>
          </p:cNvSpPr>
          <p:nvPr>
            <p:ph type="pic" sz="quarter" idx="14" hasCustomPrompt="1"/>
          </p:nvPr>
        </p:nvSpPr>
        <p:spPr>
          <a:xfrm>
            <a:off x="448664" y="429601"/>
            <a:ext cx="4785243" cy="5969467"/>
          </a:xfrm>
          <a:prstGeom prst="rect">
            <a:avLst/>
          </a:prstGeom>
          <a:solidFill>
            <a:srgbClr val="BDBEBD">
              <a:alpha val="74902"/>
            </a:srgbClr>
          </a:solidFill>
        </p:spPr>
        <p:txBody>
          <a:bodyPr vert="horz" lIns="0" tIns="457200" rIns="0" bIns="0" rtlCol="0" anchor="ctr" anchorCtr="0">
            <a:noAutofit/>
          </a:bodyPr>
          <a:lstStyle>
            <a:lvl1pPr marL="0" marR="0" indent="0" algn="ctr" defTabSz="916173" rtl="0" eaLnBrk="1" fontAlgn="auto" latinLnBrk="0" hangingPunct="1">
              <a:lnSpc>
                <a:spcPts val="1963"/>
              </a:lnSpc>
              <a:spcBef>
                <a:spcPts val="1000"/>
              </a:spcBef>
              <a:spcAft>
                <a:spcPts val="0"/>
              </a:spcAft>
              <a:buClrTx/>
              <a:buSzPct val="80000"/>
              <a:buFontTx/>
              <a:buNone/>
              <a:tabLst>
                <a:tab pos="186974" algn="l"/>
              </a:tabLst>
              <a:defRPr lang="en-GB" dirty="0">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US" noProof="0"/>
              <a:t>Click icon to place 4x5 image</a:t>
            </a:r>
          </a:p>
        </p:txBody>
      </p:sp>
      <p:sp>
        <p:nvSpPr>
          <p:cNvPr id="4" name="Footer Placeholder 2">
            <a:extLst>
              <a:ext uri="{FF2B5EF4-FFF2-40B4-BE49-F238E27FC236}">
                <a16:creationId xmlns:a16="http://schemas.microsoft.com/office/drawing/2014/main" id="{A4BDF286-D05B-DBC2-61D2-8528E891B353}"/>
              </a:ext>
            </a:extLst>
          </p:cNvPr>
          <p:cNvSpPr>
            <a:spLocks noGrp="1"/>
          </p:cNvSpPr>
          <p:nvPr>
            <p:ph type="ftr" sz="quarter" idx="10"/>
          </p:nvPr>
        </p:nvSpPr>
        <p:spPr>
          <a:xfrm>
            <a:off x="5666678" y="346195"/>
            <a:ext cx="4577993" cy="200600"/>
          </a:xfrm>
          <a:prstGeom prst="rect">
            <a:avLst/>
          </a:prstGeom>
        </p:spPr>
        <p:txBody>
          <a:bodyPr/>
          <a:lstStyle/>
          <a:p>
            <a:r>
              <a:rPr lang="en-US" noProof="0"/>
              <a:t>Header Text – Remove if Not Needed</a:t>
            </a:r>
          </a:p>
        </p:txBody>
      </p:sp>
      <p:sp>
        <p:nvSpPr>
          <p:cNvPr id="6" name="Text Placeholder 7">
            <a:extLst>
              <a:ext uri="{FF2B5EF4-FFF2-40B4-BE49-F238E27FC236}">
                <a16:creationId xmlns:a16="http://schemas.microsoft.com/office/drawing/2014/main" id="{7D3B63B7-E5D5-6848-B025-3AF6861FF6A0}"/>
              </a:ext>
            </a:extLst>
          </p:cNvPr>
          <p:cNvSpPr>
            <a:spLocks noGrp="1"/>
          </p:cNvSpPr>
          <p:nvPr>
            <p:ph type="body" sz="quarter" idx="13" hasCustomPrompt="1"/>
          </p:nvPr>
        </p:nvSpPr>
        <p:spPr>
          <a:xfrm>
            <a:off x="5667891" y="2127833"/>
            <a:ext cx="6072874" cy="4271235"/>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err="1"/>
              <a:t>ut</a:t>
            </a:r>
            <a:r>
              <a:rPr lang="en-US"/>
              <a:t> convallis.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sed maximus.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p:txBody>
      </p:sp>
      <p:sp>
        <p:nvSpPr>
          <p:cNvPr id="7" name="Slide Number Placeholder 5">
            <a:extLst>
              <a:ext uri="{FF2B5EF4-FFF2-40B4-BE49-F238E27FC236}">
                <a16:creationId xmlns:a16="http://schemas.microsoft.com/office/drawing/2014/main" id="{D72B5286-364C-F645-B70D-EF2282B627B9}"/>
              </a:ext>
            </a:extLst>
          </p:cNvPr>
          <p:cNvSpPr>
            <a:spLocks noGrp="1"/>
          </p:cNvSpPr>
          <p:nvPr>
            <p:ph type="sldNum" sz="quarter" idx="38"/>
          </p:nvPr>
        </p:nvSpPr>
        <p:spPr>
          <a:xfrm>
            <a:off x="10996695" y="6538805"/>
            <a:ext cx="743470" cy="240790"/>
          </a:xfrm>
          <a:prstGeom prst="rect">
            <a:avLst/>
          </a:prstGeom>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93530233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x16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3856598"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284717" y="346195"/>
            <a:ext cx="4577993" cy="200600"/>
          </a:xfrm>
          <a:prstGeom prst="rect">
            <a:avLst/>
          </a:prstGeom>
        </p:spPr>
        <p:txBody>
          <a:bodyPr/>
          <a:lstStyle/>
          <a:p>
            <a:r>
              <a:rPr lang="en-US" noProof="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272535" y="2128331"/>
            <a:ext cx="7467630" cy="4270737"/>
          </a:xfrm>
          <a:prstGeom prst="rect">
            <a:avLst/>
          </a:prstGeom>
        </p:spPr>
        <p:txBody>
          <a:bodyPr numCol="2"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lvl="0"/>
            <a:r>
              <a:rPr lang="en-US"/>
              <a:t>Lorem ipsum dolor sit amet, consectetur adipiscing elit. Sed porta magna eget est porttitor, nec rutrum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279698" y="761807"/>
            <a:ext cx="6716996" cy="1181050"/>
          </a:xfrm>
          <a:prstGeom prst="rect">
            <a:avLst/>
          </a:prstGeom>
        </p:spPr>
        <p:txBody>
          <a:bodyPr numCol="1" anchor="t" anchorCtr="0"/>
          <a:lstStyle/>
          <a:p>
            <a:r>
              <a:rPr lang="en-GB"/>
              <a:t>Hybrid Collaboration </a:t>
            </a:r>
            <a:r>
              <a:rPr lang="en-US"/>
              <a:t>Lorem Ipsum Dolor Sit </a:t>
            </a:r>
            <a:r>
              <a:rPr lang="en-US" err="1"/>
              <a:t>Amet</a:t>
            </a:r>
            <a:endParaRPr lang="en-GB"/>
          </a:p>
        </p:txBody>
      </p:sp>
    </p:spTree>
    <p:extLst>
      <p:ext uri="{BB962C8B-B14F-4D97-AF65-F5344CB8AC3E}">
        <p14:creationId xmlns:p14="http://schemas.microsoft.com/office/powerpoint/2010/main" val="24053525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x1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284717" y="346195"/>
            <a:ext cx="4577993" cy="200600"/>
          </a:xfrm>
          <a:prstGeom prst="rect">
            <a:avLst/>
          </a:prstGeom>
        </p:spPr>
        <p:txBody>
          <a:bodyPr/>
          <a:lstStyle/>
          <a:p>
            <a:r>
              <a:rPr lang="en-US" noProof="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272535" y="2128331"/>
            <a:ext cx="7467630" cy="4270737"/>
          </a:xfrm>
          <a:prstGeom prst="rect">
            <a:avLst/>
          </a:prstGeom>
        </p:spPr>
        <p:txBody>
          <a:bodyPr numCol="2"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lvl="0"/>
            <a:r>
              <a:rPr lang="en-US"/>
              <a:t>Lorem ipsum dolor sit amet, consectetur adipiscing elit. Sed porta magna eget est porttitor, nec rutrum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279698" y="761807"/>
            <a:ext cx="6716996" cy="1181050"/>
          </a:xfrm>
          <a:prstGeom prst="rect">
            <a:avLst/>
          </a:prstGeom>
        </p:spPr>
        <p:txBody>
          <a:bodyPr numCol="1" anchor="t" anchorCtr="0"/>
          <a:lstStyle/>
          <a:p>
            <a:r>
              <a:rPr lang="en-GB"/>
              <a:t>Hybrid Collaboration </a:t>
            </a:r>
            <a:r>
              <a:rPr lang="en-US"/>
              <a:t>Lorem Ipsum Dolor Sit </a:t>
            </a:r>
            <a:r>
              <a:rPr lang="en-US" err="1"/>
              <a:t>Amet</a:t>
            </a:r>
            <a:endParaRPr lang="en-GB"/>
          </a:p>
        </p:txBody>
      </p:sp>
      <p:sp>
        <p:nvSpPr>
          <p:cNvPr id="7" name="Picture Placeholder 7">
            <a:extLst>
              <a:ext uri="{FF2B5EF4-FFF2-40B4-BE49-F238E27FC236}">
                <a16:creationId xmlns:a16="http://schemas.microsoft.com/office/drawing/2014/main" id="{A6BFAC8D-59F6-6E41-9040-24E4C37B3A61}"/>
              </a:ext>
            </a:extLst>
          </p:cNvPr>
          <p:cNvSpPr>
            <a:spLocks noGrp="1"/>
          </p:cNvSpPr>
          <p:nvPr>
            <p:ph type="pic" sz="quarter" idx="39" hasCustomPrompt="1"/>
          </p:nvPr>
        </p:nvSpPr>
        <p:spPr>
          <a:xfrm>
            <a:off x="463958" y="876388"/>
            <a:ext cx="3350177" cy="3351069"/>
          </a:xfrm>
          <a:solidFill>
            <a:srgbClr val="BDBEBD">
              <a:alpha val="74902"/>
            </a:srgbClr>
          </a:solidFill>
        </p:spPr>
        <p:txBody>
          <a:bodyPr anchor="ctr"/>
          <a:lstStyle>
            <a:lvl1pPr algn="ctr">
              <a:defRPr>
                <a:solidFill>
                  <a:schemeClr val="bg1"/>
                </a:solidFill>
              </a:defRPr>
            </a:lvl1pPr>
          </a:lstStyle>
          <a:p>
            <a:r>
              <a:rPr lang="en-MX"/>
              <a:t>Click icon to place 1x1 image </a:t>
            </a:r>
          </a:p>
        </p:txBody>
      </p:sp>
    </p:spTree>
    <p:extLst>
      <p:ext uri="{BB962C8B-B14F-4D97-AF65-F5344CB8AC3E}">
        <p14:creationId xmlns:p14="http://schemas.microsoft.com/office/powerpoint/2010/main" val="1943332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16x6 Image_2">
    <p:bg>
      <p:bgPr>
        <a:solidFill>
          <a:schemeClr val="tx1"/>
        </a:solidFill>
        <a:effectLst/>
      </p:bgPr>
    </p:bg>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70B6E3BF-FD4E-0182-CB23-2A6F12916AEC}"/>
              </a:ext>
            </a:extLst>
          </p:cNvPr>
          <p:cNvSpPr>
            <a:spLocks noGrp="1"/>
          </p:cNvSpPr>
          <p:nvPr>
            <p:ph type="pic" sz="quarter" idx="14" hasCustomPrompt="1"/>
          </p:nvPr>
        </p:nvSpPr>
        <p:spPr>
          <a:xfrm>
            <a:off x="0" y="4254"/>
            <a:ext cx="12192000" cy="4569967"/>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a:t>Click icon to place 16x6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5405803"/>
            <a:ext cx="6700352" cy="471644"/>
          </a:xfrm>
          <a:prstGeom prst="rect">
            <a:avLst/>
          </a:prstGeom>
        </p:spPr>
        <p:txBody>
          <a:bodyPr>
            <a:noAutofit/>
          </a:bodyPr>
          <a:lstStyle>
            <a:lvl1pPr algn="l" defTabSz="914116" rtl="0" eaLnBrk="1" latinLnBrk="0" hangingPunct="1">
              <a:lnSpc>
                <a:spcPts val="4270"/>
              </a:lnSpc>
              <a:spcBef>
                <a:spcPts val="1000"/>
              </a:spcBef>
              <a:buNone/>
              <a:defRPr lang="en-GB" sz="3681" b="0" i="0" kern="1200" dirty="0">
                <a:solidFill>
                  <a:schemeClr val="bg1"/>
                </a:solidFill>
                <a:latin typeface="Palatino" pitchFamily="2" charset="77"/>
                <a:ea typeface="+mj-ea"/>
                <a:cs typeface="+mj-cs"/>
              </a:defRPr>
            </a:lvl1pPr>
          </a:lstStyle>
          <a:p>
            <a:r>
              <a:rPr lang="en-US" dirty="0"/>
              <a:t>Click to Edit Master Title Style</a:t>
            </a:r>
            <a:endParaRPr lang="en-GB" dirty="0"/>
          </a:p>
        </p:txBody>
      </p:sp>
      <p:sp>
        <p:nvSpPr>
          <p:cNvPr id="9" name="Text Placeholder 4">
            <a:extLst>
              <a:ext uri="{FF2B5EF4-FFF2-40B4-BE49-F238E27FC236}">
                <a16:creationId xmlns:a16="http://schemas.microsoft.com/office/drawing/2014/main" id="{B0F03620-26C6-5DFE-FB20-001ADB6B981C}"/>
              </a:ext>
            </a:extLst>
          </p:cNvPr>
          <p:cNvSpPr>
            <a:spLocks noGrp="1"/>
          </p:cNvSpPr>
          <p:nvPr>
            <p:ph type="body" sz="quarter" idx="21" hasCustomPrompt="1"/>
          </p:nvPr>
        </p:nvSpPr>
        <p:spPr>
          <a:xfrm>
            <a:off x="451235" y="5920221"/>
            <a:ext cx="6700352" cy="375845"/>
          </a:xfrm>
          <a:prstGeom prst="rect">
            <a:avLst/>
          </a:prstGeom>
        </p:spPr>
        <p:txBody>
          <a:bodyPr/>
          <a:lstStyle>
            <a:lvl1pPr marL="0" indent="0">
              <a:lnSpc>
                <a:spcPts val="2724"/>
              </a:lnSpc>
              <a:buFont typeface="Arial" panose="020B0604020202020204" pitchFamily="34" charset="0"/>
              <a:buNone/>
              <a:defRPr sz="1840">
                <a:solidFill>
                  <a:schemeClr val="bg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r>
              <a:rPr lang="en-US"/>
              <a:t>Lorem ipsum dolor sit amet, consectetur adipiscing elit.</a:t>
            </a:r>
            <a:endParaRPr lang="en-GB"/>
          </a:p>
        </p:txBody>
      </p:sp>
      <p:pic>
        <p:nvPicPr>
          <p:cNvPr id="5" name="Picture 4" descr="Logo&#10;&#10;Description automatically generated">
            <a:extLst>
              <a:ext uri="{FF2B5EF4-FFF2-40B4-BE49-F238E27FC236}">
                <a16:creationId xmlns:a16="http://schemas.microsoft.com/office/drawing/2014/main" id="{7EA30C15-EFE2-D2D8-D40A-D377D62CE3B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10574850" y="5951177"/>
            <a:ext cx="1208559" cy="221816"/>
          </a:xfrm>
          <a:prstGeom prst="rect">
            <a:avLst/>
          </a:prstGeom>
        </p:spPr>
      </p:pic>
    </p:spTree>
    <p:extLst>
      <p:ext uri="{BB962C8B-B14F-4D97-AF65-F5344CB8AC3E}">
        <p14:creationId xmlns:p14="http://schemas.microsoft.com/office/powerpoint/2010/main" val="30910627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 1x1 Imag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2C8CD655-A9A4-5863-97EE-F463761AAC33}"/>
              </a:ext>
            </a:extLst>
          </p:cNvPr>
          <p:cNvSpPr>
            <a:spLocks noGrp="1"/>
          </p:cNvSpPr>
          <p:nvPr>
            <p:ph type="pic" sz="quarter" idx="14" hasCustomPrompt="1"/>
          </p:nvPr>
        </p:nvSpPr>
        <p:spPr>
          <a:xfrm>
            <a:off x="5237355" y="0"/>
            <a:ext cx="6954645"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8" y="763194"/>
            <a:ext cx="4233068" cy="996766"/>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236" y="2108030"/>
            <a:ext cx="4233620" cy="1196550"/>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Phasellus a tellus sit amet massa placerat rutrum id sed odio. Ut conv allis vel libero.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788" y="3567274"/>
            <a:ext cx="4233068" cy="2964144"/>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567822EF-4A53-2DBB-ADAD-41F8793138D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1517698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 1x1 Image_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B7C904EE-7566-3AAA-D114-F0BA13F02DA3}"/>
              </a:ext>
            </a:extLst>
          </p:cNvPr>
          <p:cNvSpPr>
            <a:spLocks noGrp="1"/>
          </p:cNvSpPr>
          <p:nvPr>
            <p:ph type="pic" sz="quarter" idx="14" hasCustomPrompt="1"/>
          </p:nvPr>
        </p:nvSpPr>
        <p:spPr>
          <a:xfrm>
            <a:off x="5237355" y="0"/>
            <a:ext cx="6954645"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454832" y="844822"/>
            <a:ext cx="4199346" cy="2996002"/>
          </a:xfrm>
          <a:prstGeom prst="rect">
            <a:avLst/>
          </a:prstGeom>
        </p:spPr>
        <p:txBody>
          <a:bodyPr numCol="1" anchor="b" anchorCtr="0"/>
          <a:lstStyle/>
          <a:p>
            <a:r>
              <a:rPr lang="en-US"/>
              <a:t>Click To Edit Master Title Style</a:t>
            </a:r>
            <a:endParaRPr lang="en-GB"/>
          </a:p>
        </p:txBody>
      </p:sp>
      <p:sp>
        <p:nvSpPr>
          <p:cNvPr id="8" name="Text Placeholder 7">
            <a:extLst>
              <a:ext uri="{FF2B5EF4-FFF2-40B4-BE49-F238E27FC236}">
                <a16:creationId xmlns:a16="http://schemas.microsoft.com/office/drawing/2014/main" id="{8137042C-4897-E52C-9AD5-78F929A8115B}"/>
              </a:ext>
            </a:extLst>
          </p:cNvPr>
          <p:cNvSpPr>
            <a:spLocks noGrp="1"/>
          </p:cNvSpPr>
          <p:nvPr>
            <p:ph type="body" sz="quarter" idx="13" hasCustomPrompt="1"/>
          </p:nvPr>
        </p:nvSpPr>
        <p:spPr>
          <a:xfrm>
            <a:off x="451235" y="4338491"/>
            <a:ext cx="4199346" cy="2395379"/>
          </a:xfrm>
          <a:prstGeom prst="rect">
            <a:avLst/>
          </a:prstGeom>
        </p:spPr>
        <p:txBody>
          <a:bodyPr numCol="1"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a:t>
            </a:r>
          </a:p>
        </p:txBody>
      </p:sp>
      <p:sp>
        <p:nvSpPr>
          <p:cNvPr id="2" name="Slide Number Placeholder 1">
            <a:extLst>
              <a:ext uri="{FF2B5EF4-FFF2-40B4-BE49-F238E27FC236}">
                <a16:creationId xmlns:a16="http://schemas.microsoft.com/office/drawing/2014/main" id="{1F29EFA4-C0C8-E584-E592-C44AC7F7EF69}"/>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964420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Horizontal image +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6" y="4076605"/>
            <a:ext cx="2871888" cy="1660043"/>
          </a:xfrm>
          <a:prstGeom prst="rect">
            <a:avLst/>
          </a:prstGeom>
        </p:spPr>
        <p:txBody>
          <a:bodyPr>
            <a:noAutofit/>
          </a:bodyPr>
          <a:lstStyle>
            <a:lvl1pPr algn="l">
              <a:lnSpc>
                <a:spcPts val="2484"/>
              </a:lnSpc>
              <a:defRPr sz="1840"/>
            </a:lvl1pPr>
          </a:lstStyle>
          <a:p>
            <a:r>
              <a:rPr lang="en-US"/>
              <a:t>Sed </a:t>
            </a:r>
            <a:r>
              <a:rPr lang="en-US" err="1"/>
              <a:t>Hendrerit</a:t>
            </a:r>
            <a:br>
              <a:rPr lang="en-US"/>
            </a:br>
            <a:r>
              <a:rPr lang="en-US" err="1"/>
              <a:t>Consectetur</a:t>
            </a:r>
            <a:r>
              <a:rPr lang="en-US"/>
              <a:t> Dapibus </a:t>
            </a:r>
            <a:endParaRPr lang="en-GB"/>
          </a:p>
        </p:txBody>
      </p:sp>
      <p:sp>
        <p:nvSpPr>
          <p:cNvPr id="6" name="Text Placeholder 7">
            <a:extLst>
              <a:ext uri="{FF2B5EF4-FFF2-40B4-BE49-F238E27FC236}">
                <a16:creationId xmlns:a16="http://schemas.microsoft.com/office/drawing/2014/main" id="{E4EA5085-5628-E923-909D-4D103E5DD0BB}"/>
              </a:ext>
            </a:extLst>
          </p:cNvPr>
          <p:cNvSpPr>
            <a:spLocks noGrp="1"/>
          </p:cNvSpPr>
          <p:nvPr>
            <p:ph type="body" sz="quarter" idx="13" hasCustomPrompt="1"/>
          </p:nvPr>
        </p:nvSpPr>
        <p:spPr>
          <a:xfrm>
            <a:off x="4058951" y="4106921"/>
            <a:ext cx="7681814" cy="2292148"/>
          </a:xfrm>
          <a:prstGeom prst="rect">
            <a:avLst/>
          </a:prstGeom>
        </p:spPr>
        <p:txBody>
          <a:bodyPr numCol="2"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err="1"/>
              <a:t>ut</a:t>
            </a:r>
            <a:r>
              <a:rPr lang="en-US"/>
              <a:t> convallis. Nam vitae varius eros. Phasellus a tellus sit amet massa placerat rutrum id sed odio.</a:t>
            </a:r>
          </a:p>
        </p:txBody>
      </p:sp>
      <p:sp>
        <p:nvSpPr>
          <p:cNvPr id="4" name="Picture Placeholder 5">
            <a:extLst>
              <a:ext uri="{FF2B5EF4-FFF2-40B4-BE49-F238E27FC236}">
                <a16:creationId xmlns:a16="http://schemas.microsoft.com/office/drawing/2014/main" id="{218411AA-5BDF-AB52-D361-CAB0A5B54FF2}"/>
              </a:ext>
            </a:extLst>
          </p:cNvPr>
          <p:cNvSpPr>
            <a:spLocks noGrp="1"/>
          </p:cNvSpPr>
          <p:nvPr>
            <p:ph type="pic" sz="quarter" idx="17" hasCustomPrompt="1"/>
          </p:nvPr>
        </p:nvSpPr>
        <p:spPr>
          <a:xfrm>
            <a:off x="451236" y="346195"/>
            <a:ext cx="11288327" cy="340210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a:t>
            </a:r>
          </a:p>
        </p:txBody>
      </p:sp>
      <p:sp>
        <p:nvSpPr>
          <p:cNvPr id="3" name="Footer Placeholder 2">
            <a:extLst>
              <a:ext uri="{FF2B5EF4-FFF2-40B4-BE49-F238E27FC236}">
                <a16:creationId xmlns:a16="http://schemas.microsoft.com/office/drawing/2014/main" id="{627C1D2E-D147-A2F0-98BF-A9B8AFAD1D0B}"/>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8" name="Slide Number Placeholder 5">
            <a:extLst>
              <a:ext uri="{FF2B5EF4-FFF2-40B4-BE49-F238E27FC236}">
                <a16:creationId xmlns:a16="http://schemas.microsoft.com/office/drawing/2014/main" id="{4454DD53-192A-0A41-89F1-F544E77B6A9E}"/>
              </a:ext>
            </a:extLst>
          </p:cNvPr>
          <p:cNvSpPr>
            <a:spLocks noGrp="1"/>
          </p:cNvSpPr>
          <p:nvPr>
            <p:ph type="sldNum" sz="quarter" idx="38"/>
          </p:nvPr>
        </p:nvSpPr>
        <p:spPr>
          <a:xfrm>
            <a:off x="10996695" y="6538805"/>
            <a:ext cx="743470" cy="240790"/>
          </a:xfrm>
          <a:prstGeom prst="rect">
            <a:avLst/>
          </a:prstGeom>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06618737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alf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2874818"/>
            <a:ext cx="12192000" cy="3983182"/>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a:t>Click icon to place half-page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2" name="Title 1">
            <a:extLst>
              <a:ext uri="{FF2B5EF4-FFF2-40B4-BE49-F238E27FC236}">
                <a16:creationId xmlns:a16="http://schemas.microsoft.com/office/drawing/2014/main" id="{DD6CEBAC-0595-E1C7-3165-9E90B3D64A2F}"/>
              </a:ext>
            </a:extLst>
          </p:cNvPr>
          <p:cNvSpPr>
            <a:spLocks noGrp="1"/>
          </p:cNvSpPr>
          <p:nvPr>
            <p:ph type="title" hasCustomPrompt="1"/>
          </p:nvPr>
        </p:nvSpPr>
        <p:spPr>
          <a:xfrm>
            <a:off x="451786" y="764417"/>
            <a:ext cx="4588627" cy="1275469"/>
          </a:xfrm>
          <a:prstGeom prst="rect">
            <a:avLst/>
          </a:prstGeom>
        </p:spPr>
        <p:txBody>
          <a:bodyPr/>
          <a:lstStyle/>
          <a:p>
            <a:r>
              <a:rPr lang="en-US"/>
              <a:t>Click To Edit Master Title Style</a:t>
            </a:r>
            <a:endParaRPr lang="en-GB"/>
          </a:p>
        </p:txBody>
      </p:sp>
      <p:sp>
        <p:nvSpPr>
          <p:cNvPr id="5" name="Text Placeholder 7">
            <a:extLst>
              <a:ext uri="{FF2B5EF4-FFF2-40B4-BE49-F238E27FC236}">
                <a16:creationId xmlns:a16="http://schemas.microsoft.com/office/drawing/2014/main" id="{876F02B8-043E-6FFD-282A-F14493FC2D07}"/>
              </a:ext>
            </a:extLst>
          </p:cNvPr>
          <p:cNvSpPr>
            <a:spLocks noGrp="1"/>
          </p:cNvSpPr>
          <p:nvPr>
            <p:ph type="body" sz="quarter" idx="13" hasCustomPrompt="1"/>
          </p:nvPr>
        </p:nvSpPr>
        <p:spPr>
          <a:xfrm>
            <a:off x="5624124" y="804290"/>
            <a:ext cx="6116040" cy="1760122"/>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a:t>
            </a:r>
          </a:p>
          <a:p>
            <a:pPr lvl="0"/>
            <a:r>
              <a:rPr lang="en-US"/>
              <a:t>Sed sollicitudin eros sit amet tincidunt finibus. Nulla tincidunt libero nisl, quis tristique nisl venenatis eu.</a:t>
            </a:r>
            <a:endParaRPr lang="en-GB"/>
          </a:p>
        </p:txBody>
      </p:sp>
      <p:sp>
        <p:nvSpPr>
          <p:cNvPr id="4" name="Slide Number Placeholder 3">
            <a:extLst>
              <a:ext uri="{FF2B5EF4-FFF2-40B4-BE49-F238E27FC236}">
                <a16:creationId xmlns:a16="http://schemas.microsoft.com/office/drawing/2014/main" id="{77E5564F-AE35-03E5-E8EE-3A185E57850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958279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x4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3395"/>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2580"/>
            <a:ext cx="939033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787" y="2789942"/>
            <a:ext cx="6137263" cy="3527440"/>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7151587" y="2863995"/>
            <a:ext cx="4589178"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5x4 image</a:t>
            </a:r>
          </a:p>
        </p:txBody>
      </p:sp>
      <p:sp>
        <p:nvSpPr>
          <p:cNvPr id="4" name="Slide Number Placeholder 3">
            <a:extLst>
              <a:ext uri="{FF2B5EF4-FFF2-40B4-BE49-F238E27FC236}">
                <a16:creationId xmlns:a16="http://schemas.microsoft.com/office/drawing/2014/main" id="{B4F3441D-B419-9FBD-266D-D2CABE8030CB}"/>
              </a:ext>
            </a:extLst>
          </p:cNvPr>
          <p:cNvSpPr>
            <a:spLocks noGrp="1"/>
          </p:cNvSpPr>
          <p:nvPr>
            <p:ph type="sldNum" sz="quarter" idx="1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253411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x4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2375"/>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5314"/>
            <a:ext cx="939033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5256090" y="2815295"/>
            <a:ext cx="6484126" cy="3314268"/>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Slide Number Placeholder 5">
            <a:extLst>
              <a:ext uri="{FF2B5EF4-FFF2-40B4-BE49-F238E27FC236}">
                <a16:creationId xmlns:a16="http://schemas.microsoft.com/office/drawing/2014/main" id="{00CC8B5C-F6CC-5BCC-665A-C4DD97E8FFEA}"/>
              </a:ext>
            </a:extLst>
          </p:cNvPr>
          <p:cNvSpPr>
            <a:spLocks noGrp="1"/>
          </p:cNvSpPr>
          <p:nvPr>
            <p:ph type="sldNum" sz="quarter" idx="15"/>
          </p:nvPr>
        </p:nvSpPr>
        <p:spPr/>
        <p:txBody>
          <a:bodyPr/>
          <a:lstStyle/>
          <a:p>
            <a:fld id="{387AECDB-6C85-4FE3-9DAF-486A9B5BAE12}" type="slidenum">
              <a:rPr lang="en-GB" smtClean="0"/>
              <a:pPr/>
              <a:t>‹#›</a:t>
            </a:fld>
            <a:endParaRPr lang="en-GB"/>
          </a:p>
        </p:txBody>
      </p:sp>
      <p:sp>
        <p:nvSpPr>
          <p:cNvPr id="8" name="Picture Placeholder 5">
            <a:extLst>
              <a:ext uri="{FF2B5EF4-FFF2-40B4-BE49-F238E27FC236}">
                <a16:creationId xmlns:a16="http://schemas.microsoft.com/office/drawing/2014/main" id="{F0529680-655F-561F-4AD4-F4094C19F874}"/>
              </a:ext>
            </a:extLst>
          </p:cNvPr>
          <p:cNvSpPr>
            <a:spLocks noGrp="1"/>
          </p:cNvSpPr>
          <p:nvPr>
            <p:ph type="pic" sz="quarter" idx="14" hasCustomPrompt="1"/>
          </p:nvPr>
        </p:nvSpPr>
        <p:spPr>
          <a:xfrm>
            <a:off x="451236" y="2863995"/>
            <a:ext cx="4390470"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5x4 image</a:t>
            </a:r>
          </a:p>
        </p:txBody>
      </p:sp>
    </p:spTree>
    <p:extLst>
      <p:ext uri="{BB962C8B-B14F-4D97-AF65-F5344CB8AC3E}">
        <p14:creationId xmlns:p14="http://schemas.microsoft.com/office/powerpoint/2010/main" val="21244182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x3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3195"/>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2380"/>
            <a:ext cx="939033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6" y="2791193"/>
            <a:ext cx="5742694" cy="3607876"/>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6954645" y="2863994"/>
            <a:ext cx="4786120"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4x3 image</a:t>
            </a:r>
          </a:p>
        </p:txBody>
      </p:sp>
      <p:sp>
        <p:nvSpPr>
          <p:cNvPr id="4" name="Slide Number Placeholder 3">
            <a:extLst>
              <a:ext uri="{FF2B5EF4-FFF2-40B4-BE49-F238E27FC236}">
                <a16:creationId xmlns:a16="http://schemas.microsoft.com/office/drawing/2014/main" id="{765ED021-4077-5C8A-337E-39AD9260E50A}"/>
              </a:ext>
            </a:extLst>
          </p:cNvPr>
          <p:cNvSpPr>
            <a:spLocks noGrp="1"/>
          </p:cNvSpPr>
          <p:nvPr>
            <p:ph type="sldNum" sz="quarter" idx="1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101207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x3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2529"/>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2714"/>
            <a:ext cx="9374563"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5601771" y="2787121"/>
            <a:ext cx="6138994" cy="3611947"/>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D16A3D6C-68F0-0501-9756-FAC21286539D}"/>
              </a:ext>
            </a:extLst>
          </p:cNvPr>
          <p:cNvSpPr>
            <a:spLocks noGrp="1"/>
          </p:cNvSpPr>
          <p:nvPr>
            <p:ph type="sldNum" sz="quarter" idx="15"/>
          </p:nvPr>
        </p:nvSpPr>
        <p:spPr/>
        <p:txBody>
          <a:bodyPr/>
          <a:lstStyle/>
          <a:p>
            <a:fld id="{387AECDB-6C85-4FE3-9DAF-486A9B5BAE12}" type="slidenum">
              <a:rPr lang="en-GB" smtClean="0"/>
              <a:pPr/>
              <a:t>‹#›</a:t>
            </a:fld>
            <a:endParaRPr lang="en-GB"/>
          </a:p>
        </p:txBody>
      </p:sp>
      <p:sp>
        <p:nvSpPr>
          <p:cNvPr id="8" name="Picture Placeholder 5">
            <a:extLst>
              <a:ext uri="{FF2B5EF4-FFF2-40B4-BE49-F238E27FC236}">
                <a16:creationId xmlns:a16="http://schemas.microsoft.com/office/drawing/2014/main" id="{8D6D3A98-2FE4-153F-80CD-BB0B392E9150}"/>
              </a:ext>
            </a:extLst>
          </p:cNvPr>
          <p:cNvSpPr>
            <a:spLocks noGrp="1"/>
          </p:cNvSpPr>
          <p:nvPr>
            <p:ph type="pic" sz="quarter" idx="14" hasCustomPrompt="1"/>
          </p:nvPr>
        </p:nvSpPr>
        <p:spPr>
          <a:xfrm>
            <a:off x="451235" y="2863995"/>
            <a:ext cx="4786120"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4x3 image</a:t>
            </a:r>
          </a:p>
        </p:txBody>
      </p:sp>
    </p:spTree>
    <p:extLst>
      <p:ext uri="{BB962C8B-B14F-4D97-AF65-F5344CB8AC3E}">
        <p14:creationId xmlns:p14="http://schemas.microsoft.com/office/powerpoint/2010/main" val="8351311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6x9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2375"/>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4945"/>
            <a:ext cx="9390332"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4531" y="2815296"/>
            <a:ext cx="4577992" cy="3535074"/>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5471431" y="2863995"/>
            <a:ext cx="6269334"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16x9 image</a:t>
            </a:r>
          </a:p>
        </p:txBody>
      </p:sp>
      <p:sp>
        <p:nvSpPr>
          <p:cNvPr id="4" name="Slide Number Placeholder 3">
            <a:extLst>
              <a:ext uri="{FF2B5EF4-FFF2-40B4-BE49-F238E27FC236}">
                <a16:creationId xmlns:a16="http://schemas.microsoft.com/office/drawing/2014/main" id="{4FD4CF93-B1B7-2C33-0F45-22C8255A5AC5}"/>
              </a:ext>
            </a:extLst>
          </p:cNvPr>
          <p:cNvSpPr>
            <a:spLocks noGrp="1"/>
          </p:cNvSpPr>
          <p:nvPr>
            <p:ph type="sldNum" sz="quarter" idx="1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9703165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x9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3344"/>
            <a:ext cx="10320311"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1" y="1455383"/>
            <a:ext cx="9374563"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7162577" y="2815296"/>
            <a:ext cx="4562383" cy="3535074"/>
          </a:xfrm>
          <a:prstGeom prst="rect">
            <a:avLst/>
          </a:prstGeom>
        </p:spPr>
        <p:txBody>
          <a:bodyPr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4" name="Slide Number Placeholder 3">
            <a:extLst>
              <a:ext uri="{FF2B5EF4-FFF2-40B4-BE49-F238E27FC236}">
                <a16:creationId xmlns:a16="http://schemas.microsoft.com/office/drawing/2014/main" id="{708EDA47-45CB-245D-A661-8D5427E7D2B7}"/>
              </a:ext>
            </a:extLst>
          </p:cNvPr>
          <p:cNvSpPr>
            <a:spLocks noGrp="1"/>
          </p:cNvSpPr>
          <p:nvPr>
            <p:ph type="sldNum" sz="quarter" idx="15"/>
          </p:nvPr>
        </p:nvSpPr>
        <p:spPr/>
        <p:txBody>
          <a:bodyPr/>
          <a:lstStyle/>
          <a:p>
            <a:fld id="{387AECDB-6C85-4FE3-9DAF-486A9B5BAE12}" type="slidenum">
              <a:rPr lang="en-GB" smtClean="0"/>
              <a:pPr/>
              <a:t>‹#›</a:t>
            </a:fld>
            <a:endParaRPr lang="en-GB"/>
          </a:p>
        </p:txBody>
      </p:sp>
      <p:sp>
        <p:nvSpPr>
          <p:cNvPr id="8" name="Picture Placeholder 5">
            <a:extLst>
              <a:ext uri="{FF2B5EF4-FFF2-40B4-BE49-F238E27FC236}">
                <a16:creationId xmlns:a16="http://schemas.microsoft.com/office/drawing/2014/main" id="{1502442F-E830-EDF4-DBD9-A1FCBE19D5C5}"/>
              </a:ext>
            </a:extLst>
          </p:cNvPr>
          <p:cNvSpPr>
            <a:spLocks noGrp="1"/>
          </p:cNvSpPr>
          <p:nvPr>
            <p:ph type="pic" sz="quarter" idx="14" hasCustomPrompt="1"/>
          </p:nvPr>
        </p:nvSpPr>
        <p:spPr>
          <a:xfrm>
            <a:off x="451235" y="2863995"/>
            <a:ext cx="6269334" cy="353507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16x9 image</a:t>
            </a:r>
          </a:p>
        </p:txBody>
      </p:sp>
    </p:spTree>
    <p:extLst>
      <p:ext uri="{BB962C8B-B14F-4D97-AF65-F5344CB8AC3E}">
        <p14:creationId xmlns:p14="http://schemas.microsoft.com/office/powerpoint/2010/main" val="3849736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Typ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1437861"/>
            <a:ext cx="5546835" cy="2928497"/>
          </a:xfrm>
          <a:prstGeom prst="rect">
            <a:avLst/>
          </a:prstGeom>
        </p:spPr>
        <p:txBody>
          <a:bodyPr>
            <a:noAutofit/>
          </a:bodyPr>
          <a:lstStyle>
            <a:lvl1pPr algn="l">
              <a:lnSpc>
                <a:spcPts val="6441"/>
              </a:lnSpc>
              <a:defRPr sz="6134">
                <a:solidFill>
                  <a:schemeClr val="tx1"/>
                </a:solidFill>
              </a:defRPr>
            </a:lvl1pPr>
          </a:lstStyle>
          <a:p>
            <a:r>
              <a:rPr lang="en-US"/>
              <a:t>Click to Edit Master Title Style</a:t>
            </a:r>
            <a:endParaRPr lang="en-GB"/>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451236" y="4762027"/>
            <a:ext cx="5159626" cy="769207"/>
          </a:xfrm>
          <a:prstGeom prst="rect">
            <a:avLst/>
          </a:prstGeom>
        </p:spPr>
        <p:txBody>
          <a:bodyPr lIns="0" tIns="0" rIns="0" bIns="0">
            <a:noAutofit/>
          </a:bodyPr>
          <a:lstStyle>
            <a:lvl1pPr marL="0" indent="0">
              <a:lnSpc>
                <a:spcPts val="2724"/>
              </a:lnSpc>
              <a:spcBef>
                <a:spcPts val="0"/>
              </a:spcBef>
              <a:buFont typeface="Arial" panose="020B0604020202020204" pitchFamily="34" charset="0"/>
              <a:buNone/>
              <a:defRPr sz="1840">
                <a:solidFill>
                  <a:schemeClr val="tx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Click to edit Master text styles</a:t>
            </a:r>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451235" y="4410725"/>
            <a:ext cx="112877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2EB7F263-C971-6E5E-3287-7688EC788A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451235" y="6177252"/>
            <a:ext cx="1208559" cy="221816"/>
          </a:xfrm>
          <a:prstGeom prst="rect">
            <a:avLst/>
          </a:prstGeom>
        </p:spPr>
      </p:pic>
    </p:spTree>
    <p:extLst>
      <p:ext uri="{BB962C8B-B14F-4D97-AF65-F5344CB8AC3E}">
        <p14:creationId xmlns:p14="http://schemas.microsoft.com/office/powerpoint/2010/main" val="10562525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pact Center">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4764368" y="5393475"/>
            <a:ext cx="2663265" cy="582437"/>
          </a:xfrm>
          <a:prstGeom prst="rect">
            <a:avLst/>
          </a:prstGeom>
        </p:spPr>
        <p:txBody>
          <a:bodyPr anchor="ctr" anchorCtr="0"/>
          <a:lstStyle>
            <a:lvl1pPr algn="ctr">
              <a:lnSpc>
                <a:spcPts val="1472"/>
              </a:lnSpc>
              <a:defRPr sz="1227" b="1"/>
            </a:lvl1pPr>
          </a:lstStyle>
          <a:p>
            <a:pPr lvl="0"/>
            <a:r>
              <a:rPr lang="en-US"/>
              <a:t>Author Name, Title</a:t>
            </a:r>
            <a:endParaRPr lang="en-GB"/>
          </a:p>
        </p:txBody>
      </p:sp>
      <p:sp>
        <p:nvSpPr>
          <p:cNvPr id="5" name="Footer Placeholder 4">
            <a:extLst>
              <a:ext uri="{FF2B5EF4-FFF2-40B4-BE49-F238E27FC236}">
                <a16:creationId xmlns:a16="http://schemas.microsoft.com/office/drawing/2014/main" id="{32F38151-8A16-B8C9-B32E-C07101801E6E}"/>
              </a:ext>
            </a:extLst>
          </p:cNvPr>
          <p:cNvSpPr>
            <a:spLocks noGrp="1"/>
          </p:cNvSpPr>
          <p:nvPr>
            <p:ph type="ftr" sz="quarter" idx="16"/>
          </p:nvPr>
        </p:nvSpPr>
        <p:spPr/>
        <p:txBody>
          <a:bodyPr/>
          <a:lstStyle/>
          <a:p>
            <a:r>
              <a:rPr lang="en-GB"/>
              <a:t>Header Text – Remove if Not Needed</a:t>
            </a:r>
            <a:endParaRPr lang="en-US"/>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1408892" y="2090432"/>
            <a:ext cx="9374216" cy="2958241"/>
          </a:xfrm>
        </p:spPr>
        <p:txBody>
          <a:bodyPr/>
          <a:lstStyle>
            <a:lvl1pPr algn="ctr">
              <a:lnSpc>
                <a:spcPts val="4270"/>
              </a:lnSpc>
              <a:defRPr sz="3681">
                <a:solidFill>
                  <a:schemeClr val="tx1"/>
                </a:solidFill>
              </a:defRPr>
            </a:lvl1pPr>
          </a:lstStyle>
          <a:p>
            <a:r>
              <a:rPr lang="en-US"/>
              <a:t>“Lorem ipsum dolor sit amet,</a:t>
            </a:r>
            <a:br>
              <a:rPr lang="en-US"/>
            </a:br>
            <a:r>
              <a:rPr lang="en-US"/>
              <a:t>consectetur adipiscing elit. Sed porta</a:t>
            </a:r>
            <a:br>
              <a:rPr lang="en-US"/>
            </a:br>
            <a:r>
              <a:rPr lang="en-US"/>
              <a:t>magna eget est porttitor, nec rutrum</a:t>
            </a:r>
            <a:br>
              <a:rPr lang="en-US"/>
            </a:br>
            <a:r>
              <a:rPr lang="en-US"/>
              <a:t>nisi scelerisque.”</a:t>
            </a:r>
          </a:p>
        </p:txBody>
      </p:sp>
    </p:spTree>
    <p:extLst>
      <p:ext uri="{BB962C8B-B14F-4D97-AF65-F5344CB8AC3E}">
        <p14:creationId xmlns:p14="http://schemas.microsoft.com/office/powerpoint/2010/main" val="29557772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pact Left">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1408892" y="4709184"/>
            <a:ext cx="2663265" cy="582437"/>
          </a:xfrm>
          <a:prstGeom prst="rect">
            <a:avLst/>
          </a:prstGeom>
        </p:spPr>
        <p:txBody>
          <a:bodyPr anchor="ctr" anchorCtr="0"/>
          <a:lstStyle>
            <a:lvl1pPr algn="l">
              <a:lnSpc>
                <a:spcPts val="1963"/>
              </a:lnSpc>
              <a:defRPr sz="1227" b="1"/>
            </a:lvl1pPr>
          </a:lstStyle>
          <a:p>
            <a:pPr lvl="0"/>
            <a:r>
              <a:rPr lang="en-US"/>
              <a:t>Author Name, Title</a:t>
            </a:r>
            <a:endParaRPr lang="en-GB"/>
          </a:p>
        </p:txBody>
      </p:sp>
      <p:sp>
        <p:nvSpPr>
          <p:cNvPr id="3" name="Text Placeholder 2">
            <a:extLst>
              <a:ext uri="{FF2B5EF4-FFF2-40B4-BE49-F238E27FC236}">
                <a16:creationId xmlns:a16="http://schemas.microsoft.com/office/drawing/2014/main" id="{1600BCDD-D16B-F7AE-D8C5-4BDEC3E7787B}"/>
              </a:ext>
            </a:extLst>
          </p:cNvPr>
          <p:cNvSpPr>
            <a:spLocks noGrp="1"/>
          </p:cNvSpPr>
          <p:nvPr>
            <p:ph type="body" sz="quarter" idx="16" hasCustomPrompt="1"/>
          </p:nvPr>
        </p:nvSpPr>
        <p:spPr>
          <a:xfrm>
            <a:off x="1415678" y="1426745"/>
            <a:ext cx="9360647" cy="4101162"/>
          </a:xfrm>
          <a:prstGeom prst="rect">
            <a:avLst/>
          </a:prstGeom>
        </p:spPr>
        <p:txBody>
          <a:bodyPr/>
          <a:lstStyle>
            <a:lvl1pPr>
              <a:lnSpc>
                <a:spcPts val="4270"/>
              </a:lnSpc>
              <a:defRPr sz="3681" b="0" i="0">
                <a:solidFill>
                  <a:schemeClr val="tx1"/>
                </a:solidFill>
                <a:latin typeface="Palatino" pitchFamily="2" charset="77"/>
              </a:defRPr>
            </a:lvl1pPr>
          </a:lstStyle>
          <a:p>
            <a:pPr lvl="0"/>
            <a:r>
              <a:rPr lang="en-US" dirty="0"/>
              <a:t>“Lorem ipsum dolor sit </a:t>
            </a:r>
            <a:r>
              <a:rPr lang="en-US" dirty="0" err="1"/>
              <a:t>amet</a:t>
            </a:r>
            <a:r>
              <a:rPr lang="en-US" dirty="0"/>
              <a:t>,</a:t>
            </a:r>
            <a:br>
              <a:rPr lang="en-US" dirty="0"/>
            </a:br>
            <a:r>
              <a:rPr lang="en-US" dirty="0" err="1"/>
              <a:t>consectetur</a:t>
            </a:r>
            <a:r>
              <a:rPr lang="en-US" dirty="0"/>
              <a:t> </a:t>
            </a:r>
            <a:r>
              <a:rPr lang="en-US" dirty="0" err="1"/>
              <a:t>adipiscing</a:t>
            </a:r>
            <a:r>
              <a:rPr lang="en-US" dirty="0"/>
              <a:t> </a:t>
            </a:r>
            <a:r>
              <a:rPr lang="en-US" dirty="0" err="1"/>
              <a:t>elit</a:t>
            </a:r>
            <a:r>
              <a:rPr lang="en-US" dirty="0"/>
              <a:t>. Sed porta</a:t>
            </a:r>
            <a:br>
              <a:rPr lang="en-US" dirty="0"/>
            </a:br>
            <a:r>
              <a:rPr lang="en-US" dirty="0"/>
              <a:t>magna </a:t>
            </a:r>
            <a:r>
              <a:rPr lang="en-US" dirty="0" err="1"/>
              <a:t>eget</a:t>
            </a:r>
            <a:r>
              <a:rPr lang="en-US" dirty="0"/>
              <a:t> </a:t>
            </a:r>
            <a:r>
              <a:rPr lang="en-US" dirty="0" err="1"/>
              <a:t>est</a:t>
            </a:r>
            <a:r>
              <a:rPr lang="en-US" dirty="0"/>
              <a:t> </a:t>
            </a:r>
            <a:r>
              <a:rPr lang="en-US" dirty="0" err="1"/>
              <a:t>porttitor</a:t>
            </a:r>
            <a:r>
              <a:rPr lang="en-US" dirty="0"/>
              <a:t>, nec </a:t>
            </a:r>
            <a:r>
              <a:rPr lang="en-US" dirty="0" err="1"/>
              <a:t>rutrum</a:t>
            </a:r>
            <a:br>
              <a:rPr lang="en-US" dirty="0"/>
            </a:br>
            <a:r>
              <a:rPr lang="en-US" dirty="0"/>
              <a:t>nisi </a:t>
            </a:r>
            <a:r>
              <a:rPr lang="en-US" dirty="0" err="1"/>
              <a:t>scelerisque</a:t>
            </a:r>
            <a:r>
              <a:rPr lang="en-US" dirty="0"/>
              <a:t>.”</a:t>
            </a:r>
            <a:endParaRPr lang="en-GB" dirty="0"/>
          </a:p>
        </p:txBody>
      </p:sp>
      <p:sp>
        <p:nvSpPr>
          <p:cNvPr id="6" name="Footer Placeholder 5">
            <a:extLst>
              <a:ext uri="{FF2B5EF4-FFF2-40B4-BE49-F238E27FC236}">
                <a16:creationId xmlns:a16="http://schemas.microsoft.com/office/drawing/2014/main" id="{EF1C3F8D-F895-D3D8-9DED-3F0EC7B0CAC0}"/>
              </a:ext>
            </a:extLst>
          </p:cNvPr>
          <p:cNvSpPr>
            <a:spLocks noGrp="1"/>
          </p:cNvSpPr>
          <p:nvPr>
            <p:ph type="ftr" sz="quarter" idx="17"/>
          </p:nvPr>
        </p:nvSpPr>
        <p:spPr/>
        <p:txBody>
          <a:bodyPr/>
          <a:lstStyle/>
          <a:p>
            <a:r>
              <a:rPr lang="en-GB"/>
              <a:t>Header Text – Remove if Not Needed</a:t>
            </a:r>
            <a:endParaRPr lang="en-US"/>
          </a:p>
        </p:txBody>
      </p:sp>
      <p:sp>
        <p:nvSpPr>
          <p:cNvPr id="2" name="Slide Number Placeholder 1">
            <a:extLst>
              <a:ext uri="{FF2B5EF4-FFF2-40B4-BE49-F238E27FC236}">
                <a16:creationId xmlns:a16="http://schemas.microsoft.com/office/drawing/2014/main" id="{011239E4-26F1-735E-9344-D2B6FF3695FB}"/>
              </a:ext>
            </a:extLst>
          </p:cNvPr>
          <p:cNvSpPr>
            <a:spLocks noGrp="1"/>
          </p:cNvSpPr>
          <p:nvPr>
            <p:ph type="sldNum" sz="quarter" idx="18"/>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83081922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Divider_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1439885"/>
            <a:ext cx="9362208" cy="1910560"/>
          </a:xfrm>
          <a:prstGeom prst="rect">
            <a:avLst/>
          </a:prstGeom>
        </p:spPr>
        <p:txBody>
          <a:bodyPr>
            <a:noAutofit/>
          </a:bodyPr>
          <a:lstStyle>
            <a:lvl1pPr algn="l">
              <a:lnSpc>
                <a:spcPts val="6441"/>
              </a:lnSpc>
              <a:defRPr sz="6134">
                <a:solidFill>
                  <a:schemeClr val="bg1"/>
                </a:solidFill>
              </a:defRPr>
            </a:lvl1pPr>
          </a:lstStyle>
          <a:p>
            <a:r>
              <a:rPr lang="en-US" noProof="0"/>
              <a:t>Chapter Divider</a:t>
            </a:r>
            <a:br>
              <a:rPr lang="en-US" noProof="0"/>
            </a:br>
            <a:r>
              <a:rPr lang="en-US" noProof="0"/>
              <a:t>Lorem Ipsum Amet</a:t>
            </a:r>
            <a:endParaRPr lang="en-GB"/>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451235" y="3646900"/>
            <a:ext cx="4577993" cy="1146650"/>
          </a:xfrm>
          <a:prstGeom prst="rect">
            <a:avLst/>
          </a:prstGeom>
        </p:spPr>
        <p:txBody>
          <a:bodyPr lIns="0" tIns="0" rIns="0" bIns="0">
            <a:noAutofit/>
          </a:bodyPr>
          <a:lstStyle>
            <a:lvl1pPr marL="0" indent="0">
              <a:lnSpc>
                <a:spcPts val="2724"/>
              </a:lnSpc>
              <a:spcBef>
                <a:spcPts val="0"/>
              </a:spcBef>
              <a:buFont typeface="Arial" panose="020B0604020202020204" pitchFamily="34" charset="0"/>
              <a:buNone/>
              <a:defRPr sz="1840">
                <a:solidFill>
                  <a:schemeClr val="bg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bg1"/>
                </a:solidFill>
              </a:defRPr>
            </a:lvl1pPr>
          </a:lstStyle>
          <a:p>
            <a:r>
              <a:rPr lang="en-GB"/>
              <a:t>Header Text – Remove if Not Needed</a:t>
            </a:r>
            <a:endParaRPr lang="en-US" noProof="0"/>
          </a:p>
        </p:txBody>
      </p:sp>
    </p:spTree>
    <p:extLst>
      <p:ext uri="{BB962C8B-B14F-4D97-AF65-F5344CB8AC3E}">
        <p14:creationId xmlns:p14="http://schemas.microsoft.com/office/powerpoint/2010/main" val="1309621027"/>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4045241"/>
            <a:ext cx="9362208" cy="1910560"/>
          </a:xfrm>
          <a:prstGeom prst="rect">
            <a:avLst/>
          </a:prstGeom>
        </p:spPr>
        <p:txBody>
          <a:bodyPr anchor="b">
            <a:noAutofit/>
          </a:bodyPr>
          <a:lstStyle>
            <a:lvl1pPr algn="l">
              <a:lnSpc>
                <a:spcPts val="6441"/>
              </a:lnSpc>
              <a:defRPr sz="6134">
                <a:solidFill>
                  <a:schemeClr val="bg1"/>
                </a:solidFill>
              </a:defRPr>
            </a:lvl1pPr>
          </a:lstStyle>
          <a:p>
            <a:r>
              <a:rPr lang="en-US" noProof="0"/>
              <a:t>Chapter Divider</a:t>
            </a:r>
            <a:br>
              <a:rPr lang="en-US" noProof="0"/>
            </a:br>
            <a:r>
              <a:rPr lang="en-US" noProof="0"/>
              <a:t>Lorem Ipsum Amet</a:t>
            </a:r>
            <a:endParaRPr lang="en-GB"/>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bg1"/>
                </a:solidFill>
              </a:defRPr>
            </a:lvl1pPr>
          </a:lstStyle>
          <a:p>
            <a:r>
              <a:rPr lang="en-GB"/>
              <a:t>Header Text – Remove if Not Needed</a:t>
            </a:r>
            <a:endParaRPr lang="en-US" noProof="0"/>
          </a:p>
        </p:txBody>
      </p:sp>
      <p:cxnSp>
        <p:nvCxnSpPr>
          <p:cNvPr id="5" name="Straight Connector 4">
            <a:extLst>
              <a:ext uri="{FF2B5EF4-FFF2-40B4-BE49-F238E27FC236}">
                <a16:creationId xmlns:a16="http://schemas.microsoft.com/office/drawing/2014/main" id="{8E988807-3F95-C345-A302-80EB256D5242}"/>
              </a:ext>
            </a:extLst>
          </p:cNvPr>
          <p:cNvCxnSpPr/>
          <p:nvPr userDrawn="1"/>
        </p:nvCxnSpPr>
        <p:spPr>
          <a:xfrm>
            <a:off x="451236" y="6178261"/>
            <a:ext cx="11287261"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402405"/>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1439227"/>
            <a:ext cx="9362208" cy="1910560"/>
          </a:xfrm>
          <a:prstGeom prst="rect">
            <a:avLst/>
          </a:prstGeom>
        </p:spPr>
        <p:txBody>
          <a:bodyPr>
            <a:noAutofit/>
          </a:bodyPr>
          <a:lstStyle>
            <a:lvl1pPr algn="l">
              <a:lnSpc>
                <a:spcPts val="6441"/>
              </a:lnSpc>
              <a:defRPr sz="6134">
                <a:solidFill>
                  <a:schemeClr val="bg1"/>
                </a:solidFill>
              </a:defRPr>
            </a:lvl1pPr>
          </a:lstStyle>
          <a:p>
            <a:r>
              <a:rPr lang="en-US" noProof="0"/>
              <a:t>Chapter Divider</a:t>
            </a:r>
            <a:br>
              <a:rPr lang="en-US" noProof="0"/>
            </a:br>
            <a:r>
              <a:rPr lang="en-US" noProof="0"/>
              <a:t>Lorem Ipsum Amet</a:t>
            </a:r>
            <a:endParaRPr lang="en-GB"/>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451235" y="5305649"/>
            <a:ext cx="4577993" cy="1146650"/>
          </a:xfrm>
          <a:prstGeom prst="rect">
            <a:avLst/>
          </a:prstGeom>
        </p:spPr>
        <p:txBody>
          <a:bodyPr lIns="0" tIns="0" rIns="0" bIns="0" anchor="b">
            <a:noAutofit/>
          </a:bodyPr>
          <a:lstStyle>
            <a:lvl1pPr marL="0" indent="0">
              <a:lnSpc>
                <a:spcPts val="2724"/>
              </a:lnSpc>
              <a:spcBef>
                <a:spcPts val="0"/>
              </a:spcBef>
              <a:buFont typeface="Arial" panose="020B0604020202020204" pitchFamily="34" charset="0"/>
              <a:buNone/>
              <a:defRPr sz="1840">
                <a:solidFill>
                  <a:schemeClr val="bg1"/>
                </a:solidFill>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bg1"/>
                </a:solidFill>
              </a:defRPr>
            </a:lvl1pPr>
          </a:lstStyle>
          <a:p>
            <a:r>
              <a:rPr lang="en-GB"/>
              <a:t>Header Text – Remove if Not Needed</a:t>
            </a:r>
            <a:endParaRPr lang="en-US" noProof="0"/>
          </a:p>
        </p:txBody>
      </p:sp>
      <p:cxnSp>
        <p:nvCxnSpPr>
          <p:cNvPr id="5" name="Straight Connector 4">
            <a:extLst>
              <a:ext uri="{FF2B5EF4-FFF2-40B4-BE49-F238E27FC236}">
                <a16:creationId xmlns:a16="http://schemas.microsoft.com/office/drawing/2014/main" id="{2CE8AC88-BF35-436C-4DE8-ADB6A660E0B4}"/>
              </a:ext>
            </a:extLst>
          </p:cNvPr>
          <p:cNvCxnSpPr/>
          <p:nvPr userDrawn="1"/>
        </p:nvCxnSpPr>
        <p:spPr>
          <a:xfrm>
            <a:off x="451236" y="5517162"/>
            <a:ext cx="11287261"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3676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Chart">
    <p:bg>
      <p:bgPr>
        <a:solidFill>
          <a:schemeClr val="accent2"/>
        </a:solidFill>
        <a:effectLst/>
      </p:bgPr>
    </p:bg>
    <p:spTree>
      <p:nvGrpSpPr>
        <p:cNvPr id="1" name=""/>
        <p:cNvGrpSpPr/>
        <p:nvPr/>
      </p:nvGrpSpPr>
      <p:grpSpPr>
        <a:xfrm>
          <a:off x="0" y="0"/>
          <a:ext cx="0" cy="0"/>
          <a:chOff x="0" y="0"/>
          <a:chExt cx="0" cy="0"/>
        </a:xfrm>
      </p:grpSpPr>
      <p:grpSp>
        <p:nvGrpSpPr>
          <p:cNvPr id="15" name="MAIN GRID SYSTEM" hidden="1">
            <a:extLst>
              <a:ext uri="{FF2B5EF4-FFF2-40B4-BE49-F238E27FC236}">
                <a16:creationId xmlns:a16="http://schemas.microsoft.com/office/drawing/2014/main" id="{C36378E4-0CC9-A65B-EBD8-00473C11740E}"/>
              </a:ext>
            </a:extLst>
          </p:cNvPr>
          <p:cNvGrpSpPr/>
          <p:nvPr/>
        </p:nvGrpSpPr>
        <p:grpSpPr>
          <a:xfrm>
            <a:off x="-3290324" y="-681881"/>
            <a:ext cx="15482328" cy="8290982"/>
            <a:chOff x="-4195165" y="-1000093"/>
            <a:chExt cx="19739968" cy="12160107"/>
          </a:xfrm>
        </p:grpSpPr>
        <p:grpSp>
          <p:nvGrpSpPr>
            <p:cNvPr id="16" name="HORIZONTAL">
              <a:extLst>
                <a:ext uri="{FF2B5EF4-FFF2-40B4-BE49-F238E27FC236}">
                  <a16:creationId xmlns:a16="http://schemas.microsoft.com/office/drawing/2014/main" id="{B4C5C9EE-B7F0-F84E-28F1-BDC36D79D21C}"/>
                </a:ext>
              </a:extLst>
            </p:cNvPr>
            <p:cNvGrpSpPr/>
            <p:nvPr/>
          </p:nvGrpSpPr>
          <p:grpSpPr>
            <a:xfrm>
              <a:off x="-727002" y="1144050"/>
              <a:ext cx="548014" cy="8332048"/>
              <a:chOff x="-727002" y="1144050"/>
              <a:chExt cx="548014" cy="8332048"/>
            </a:xfrm>
          </p:grpSpPr>
          <p:sp>
            <p:nvSpPr>
              <p:cNvPr id="88" name="Rectangle 87">
                <a:extLst>
                  <a:ext uri="{FF2B5EF4-FFF2-40B4-BE49-F238E27FC236}">
                    <a16:creationId xmlns:a16="http://schemas.microsoft.com/office/drawing/2014/main" id="{0C839459-6172-671F-1282-F94591568A25}"/>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9" name="Rectangle 88">
                <a:extLst>
                  <a:ext uri="{FF2B5EF4-FFF2-40B4-BE49-F238E27FC236}">
                    <a16:creationId xmlns:a16="http://schemas.microsoft.com/office/drawing/2014/main" id="{B1EE2AF0-83C1-7DF9-4DFA-FA4D04627AC6}"/>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0" name="Rectangle 89">
                <a:extLst>
                  <a:ext uri="{FF2B5EF4-FFF2-40B4-BE49-F238E27FC236}">
                    <a16:creationId xmlns:a16="http://schemas.microsoft.com/office/drawing/2014/main" id="{7C0A2569-197C-71C8-A7E6-54A1274A4B58}"/>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1" name="Rectangle 90">
                <a:extLst>
                  <a:ext uri="{FF2B5EF4-FFF2-40B4-BE49-F238E27FC236}">
                    <a16:creationId xmlns:a16="http://schemas.microsoft.com/office/drawing/2014/main" id="{52B865B7-A45F-8017-B33B-44C99692AED4}"/>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2" name="Rectangle 91">
                <a:extLst>
                  <a:ext uri="{FF2B5EF4-FFF2-40B4-BE49-F238E27FC236}">
                    <a16:creationId xmlns:a16="http://schemas.microsoft.com/office/drawing/2014/main" id="{052645BC-6A31-6E96-FE6E-934AB47178AD}"/>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3" name="Rectangle 92">
                <a:extLst>
                  <a:ext uri="{FF2B5EF4-FFF2-40B4-BE49-F238E27FC236}">
                    <a16:creationId xmlns:a16="http://schemas.microsoft.com/office/drawing/2014/main" id="{EA3A6AFA-E55A-DBB4-9FAE-2F4BAA89CAAE}"/>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4" name="Rectangle 93">
                <a:extLst>
                  <a:ext uri="{FF2B5EF4-FFF2-40B4-BE49-F238E27FC236}">
                    <a16:creationId xmlns:a16="http://schemas.microsoft.com/office/drawing/2014/main" id="{E496CBA8-DFD1-BFDA-1950-61D3AD2AE1A5}"/>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5" name="Rectangle 94">
                <a:extLst>
                  <a:ext uri="{FF2B5EF4-FFF2-40B4-BE49-F238E27FC236}">
                    <a16:creationId xmlns:a16="http://schemas.microsoft.com/office/drawing/2014/main" id="{86F29823-34D1-9EBE-EB01-34CEF729ABE6}"/>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6" name="Rectangle 95">
                <a:extLst>
                  <a:ext uri="{FF2B5EF4-FFF2-40B4-BE49-F238E27FC236}">
                    <a16:creationId xmlns:a16="http://schemas.microsoft.com/office/drawing/2014/main" id="{1CEC3ADE-55CB-C8A4-621A-F22305EBD8F8}"/>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7" name="Rectangle 96">
                <a:extLst>
                  <a:ext uri="{FF2B5EF4-FFF2-40B4-BE49-F238E27FC236}">
                    <a16:creationId xmlns:a16="http://schemas.microsoft.com/office/drawing/2014/main" id="{8FBD027A-9E96-3F2E-4EF6-4E3F157F0E57}"/>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8" name="Rectangle 97">
                <a:extLst>
                  <a:ext uri="{FF2B5EF4-FFF2-40B4-BE49-F238E27FC236}">
                    <a16:creationId xmlns:a16="http://schemas.microsoft.com/office/drawing/2014/main" id="{98DF11E1-E39D-6ECF-97C3-76ED94CC1977}"/>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99" name="Rectangle 98">
                <a:extLst>
                  <a:ext uri="{FF2B5EF4-FFF2-40B4-BE49-F238E27FC236}">
                    <a16:creationId xmlns:a16="http://schemas.microsoft.com/office/drawing/2014/main" id="{C9B6F894-C98F-9F4C-267F-331091FD3990}"/>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0" name="Rectangle 99">
                <a:extLst>
                  <a:ext uri="{FF2B5EF4-FFF2-40B4-BE49-F238E27FC236}">
                    <a16:creationId xmlns:a16="http://schemas.microsoft.com/office/drawing/2014/main" id="{2F66B812-A739-3D57-6C89-7C22BDED62F5}"/>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1" name="Rectangle 100">
                <a:extLst>
                  <a:ext uri="{FF2B5EF4-FFF2-40B4-BE49-F238E27FC236}">
                    <a16:creationId xmlns:a16="http://schemas.microsoft.com/office/drawing/2014/main" id="{0C39E861-DF92-DA97-BA62-076F0E5D3A29}"/>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2" name="Rectangle 101">
                <a:extLst>
                  <a:ext uri="{FF2B5EF4-FFF2-40B4-BE49-F238E27FC236}">
                    <a16:creationId xmlns:a16="http://schemas.microsoft.com/office/drawing/2014/main" id="{73A978E3-6F82-CB02-829A-EFBC46659855}"/>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3" name="Rectangle 102">
                <a:extLst>
                  <a:ext uri="{FF2B5EF4-FFF2-40B4-BE49-F238E27FC236}">
                    <a16:creationId xmlns:a16="http://schemas.microsoft.com/office/drawing/2014/main" id="{BC3E7E97-5A5A-AF16-15F9-25C45FC15EC0}"/>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4" name="Rectangle 103">
                <a:extLst>
                  <a:ext uri="{FF2B5EF4-FFF2-40B4-BE49-F238E27FC236}">
                    <a16:creationId xmlns:a16="http://schemas.microsoft.com/office/drawing/2014/main" id="{C904C6F3-A7F8-584E-68B5-69A700EE3764}"/>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5" name="Rectangle 104">
                <a:extLst>
                  <a:ext uri="{FF2B5EF4-FFF2-40B4-BE49-F238E27FC236}">
                    <a16:creationId xmlns:a16="http://schemas.microsoft.com/office/drawing/2014/main" id="{338C9B0A-258A-1181-61A6-F18822A84355}"/>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6" name="Rectangle 105">
                <a:extLst>
                  <a:ext uri="{FF2B5EF4-FFF2-40B4-BE49-F238E27FC236}">
                    <a16:creationId xmlns:a16="http://schemas.microsoft.com/office/drawing/2014/main" id="{5D352568-D183-EBA6-A314-D1627061751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grpSp>
          <p:nvGrpSpPr>
            <p:cNvPr id="17" name="VERTICAL">
              <a:extLst>
                <a:ext uri="{FF2B5EF4-FFF2-40B4-BE49-F238E27FC236}">
                  <a16:creationId xmlns:a16="http://schemas.microsoft.com/office/drawing/2014/main" id="{15D83AB7-A0C3-F9D3-1A03-A8AC9902A237}"/>
                </a:ext>
              </a:extLst>
            </p:cNvPr>
            <p:cNvGrpSpPr/>
            <p:nvPr/>
          </p:nvGrpSpPr>
          <p:grpSpPr>
            <a:xfrm>
              <a:off x="-4195165" y="-1000093"/>
              <a:ext cx="19739968" cy="12160107"/>
              <a:chOff x="-4195165" y="-1000093"/>
              <a:chExt cx="19739968" cy="12160107"/>
            </a:xfrm>
          </p:grpSpPr>
          <p:sp>
            <p:nvSpPr>
              <p:cNvPr id="18" name="Rectangle 17">
                <a:extLst>
                  <a:ext uri="{FF2B5EF4-FFF2-40B4-BE49-F238E27FC236}">
                    <a16:creationId xmlns:a16="http://schemas.microsoft.com/office/drawing/2014/main" id="{FE89D113-1994-8227-5D69-642F0B7DF56E}"/>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9" name="TextBox 18">
                <a:extLst>
                  <a:ext uri="{FF2B5EF4-FFF2-40B4-BE49-F238E27FC236}">
                    <a16:creationId xmlns:a16="http://schemas.microsoft.com/office/drawing/2014/main" id="{1B85F9D3-0687-2FDF-6136-6B35E49B17CD}"/>
                  </a:ext>
                </a:extLst>
              </p:cNvPr>
              <p:cNvSpPr txBox="1"/>
              <p:nvPr/>
            </p:nvSpPr>
            <p:spPr>
              <a:xfrm>
                <a:off x="-4195165" y="9505217"/>
                <a:ext cx="2696809" cy="566138"/>
              </a:xfrm>
              <a:prstGeom prst="rect">
                <a:avLst/>
              </a:prstGeom>
              <a:noFill/>
            </p:spPr>
            <p:txBody>
              <a:bodyPr wrap="square" rtlCol="0">
                <a:spAutoFit/>
              </a:bodyPr>
              <a:lstStyle/>
              <a:p>
                <a:pPr algn="l"/>
                <a:r>
                  <a:rPr lang="en-GB" sz="954"/>
                  <a:t>PPT only accurate to 2 decimal places. 0.625” = 0.63”</a:t>
                </a:r>
              </a:p>
            </p:txBody>
          </p:sp>
          <p:sp>
            <p:nvSpPr>
              <p:cNvPr id="20" name="Rectangle 19">
                <a:extLst>
                  <a:ext uri="{FF2B5EF4-FFF2-40B4-BE49-F238E27FC236}">
                    <a16:creationId xmlns:a16="http://schemas.microsoft.com/office/drawing/2014/main" id="{C25FE573-2F5B-1630-9F82-D24E716C02EC}"/>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1" name="Rectangle 20">
                <a:extLst>
                  <a:ext uri="{FF2B5EF4-FFF2-40B4-BE49-F238E27FC236}">
                    <a16:creationId xmlns:a16="http://schemas.microsoft.com/office/drawing/2014/main" id="{F0E29B4E-3E52-8E21-10C1-1C2C41900B8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2" name="Rectangle 21">
                <a:extLst>
                  <a:ext uri="{FF2B5EF4-FFF2-40B4-BE49-F238E27FC236}">
                    <a16:creationId xmlns:a16="http://schemas.microsoft.com/office/drawing/2014/main" id="{A229AEE4-A60C-4732-81BE-3A9D63A05AB8}"/>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3" name="Rectangle 22">
                <a:extLst>
                  <a:ext uri="{FF2B5EF4-FFF2-40B4-BE49-F238E27FC236}">
                    <a16:creationId xmlns:a16="http://schemas.microsoft.com/office/drawing/2014/main" id="{60FAD0CF-3DB1-C40A-1614-FE888948B056}"/>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8" name="Rectangle 37">
                <a:extLst>
                  <a:ext uri="{FF2B5EF4-FFF2-40B4-BE49-F238E27FC236}">
                    <a16:creationId xmlns:a16="http://schemas.microsoft.com/office/drawing/2014/main" id="{5278FD3A-D487-4E7C-12AB-F0F6341B31DC}"/>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9" name="Rectangle 38">
                <a:extLst>
                  <a:ext uri="{FF2B5EF4-FFF2-40B4-BE49-F238E27FC236}">
                    <a16:creationId xmlns:a16="http://schemas.microsoft.com/office/drawing/2014/main" id="{E6E2E56B-9E64-CAC3-AF1E-F9755828206F}"/>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0" name="Rectangle 39">
                <a:extLst>
                  <a:ext uri="{FF2B5EF4-FFF2-40B4-BE49-F238E27FC236}">
                    <a16:creationId xmlns:a16="http://schemas.microsoft.com/office/drawing/2014/main" id="{BE965FD4-94C3-9A53-4AFC-01AF6B3F86EC}"/>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1" name="Rectangle 40">
                <a:extLst>
                  <a:ext uri="{FF2B5EF4-FFF2-40B4-BE49-F238E27FC236}">
                    <a16:creationId xmlns:a16="http://schemas.microsoft.com/office/drawing/2014/main" id="{2CCABBE7-6515-0D19-8299-BF843F5FBF8E}"/>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2" name="Rectangle 41">
                <a:extLst>
                  <a:ext uri="{FF2B5EF4-FFF2-40B4-BE49-F238E27FC236}">
                    <a16:creationId xmlns:a16="http://schemas.microsoft.com/office/drawing/2014/main" id="{78A19EE2-B283-5590-4EE8-D7A0D76B3987}"/>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3" name="Rectangle 42">
                <a:extLst>
                  <a:ext uri="{FF2B5EF4-FFF2-40B4-BE49-F238E27FC236}">
                    <a16:creationId xmlns:a16="http://schemas.microsoft.com/office/drawing/2014/main" id="{742E8C6B-3779-8FD4-C1D9-303421505756}"/>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4" name="Rectangle 43">
                <a:extLst>
                  <a:ext uri="{FF2B5EF4-FFF2-40B4-BE49-F238E27FC236}">
                    <a16:creationId xmlns:a16="http://schemas.microsoft.com/office/drawing/2014/main" id="{102B583F-91FC-D0CF-93D6-DADBA8CEA969}"/>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5" name="Rectangle 44">
                <a:extLst>
                  <a:ext uri="{FF2B5EF4-FFF2-40B4-BE49-F238E27FC236}">
                    <a16:creationId xmlns:a16="http://schemas.microsoft.com/office/drawing/2014/main" id="{9CF59513-3AC3-E290-FB15-9BDCDF0FB5C8}"/>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6" name="Rectangle 45">
                <a:extLst>
                  <a:ext uri="{FF2B5EF4-FFF2-40B4-BE49-F238E27FC236}">
                    <a16:creationId xmlns:a16="http://schemas.microsoft.com/office/drawing/2014/main" id="{70ED2425-872E-316C-EC19-815374585E6B}"/>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7" name="Rectangle 46">
                <a:extLst>
                  <a:ext uri="{FF2B5EF4-FFF2-40B4-BE49-F238E27FC236}">
                    <a16:creationId xmlns:a16="http://schemas.microsoft.com/office/drawing/2014/main" id="{AB82FA22-6580-74B7-5074-52E5FA588037}"/>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48" name="Rectangle 47">
                <a:extLst>
                  <a:ext uri="{FF2B5EF4-FFF2-40B4-BE49-F238E27FC236}">
                    <a16:creationId xmlns:a16="http://schemas.microsoft.com/office/drawing/2014/main" id="{202FBA5C-7FC2-3296-8F2B-3C539DD86E85}"/>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49" name="Group 48">
                <a:extLst>
                  <a:ext uri="{FF2B5EF4-FFF2-40B4-BE49-F238E27FC236}">
                    <a16:creationId xmlns:a16="http://schemas.microsoft.com/office/drawing/2014/main" id="{AB1511E7-6F02-1964-B3FB-930CD8D2458E}"/>
                  </a:ext>
                </a:extLst>
              </p:cNvPr>
              <p:cNvGrpSpPr/>
              <p:nvPr/>
            </p:nvGrpSpPr>
            <p:grpSpPr>
              <a:xfrm>
                <a:off x="576073" y="-1"/>
                <a:ext cx="14392674" cy="10058399"/>
                <a:chOff x="576073" y="1143000"/>
                <a:chExt cx="14392674" cy="8339328"/>
              </a:xfrm>
              <a:solidFill>
                <a:srgbClr val="F5F1ED">
                  <a:alpha val="90000"/>
                </a:srgbClr>
              </a:solidFill>
            </p:grpSpPr>
            <p:sp>
              <p:nvSpPr>
                <p:cNvPr id="76" name="Rectangle 75">
                  <a:extLst>
                    <a:ext uri="{FF2B5EF4-FFF2-40B4-BE49-F238E27FC236}">
                      <a16:creationId xmlns:a16="http://schemas.microsoft.com/office/drawing/2014/main" id="{D515FB74-31F0-EE6D-0080-2AA52022F6C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77" name="Rectangle 76">
                  <a:extLst>
                    <a:ext uri="{FF2B5EF4-FFF2-40B4-BE49-F238E27FC236}">
                      <a16:creationId xmlns:a16="http://schemas.microsoft.com/office/drawing/2014/main" id="{B9C0C388-6963-A4FB-5B3B-1986100176C8}"/>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78" name="Rectangle 77">
                  <a:extLst>
                    <a:ext uri="{FF2B5EF4-FFF2-40B4-BE49-F238E27FC236}">
                      <a16:creationId xmlns:a16="http://schemas.microsoft.com/office/drawing/2014/main" id="{7950A640-EBB1-8DC5-989E-ED7DF0CE76A0}"/>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79" name="Rectangle 78">
                  <a:extLst>
                    <a:ext uri="{FF2B5EF4-FFF2-40B4-BE49-F238E27FC236}">
                      <a16:creationId xmlns:a16="http://schemas.microsoft.com/office/drawing/2014/main" id="{C22A1518-1F2E-D8C6-6B44-BDCA5DB1E980}"/>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0" name="Rectangle 79">
                  <a:extLst>
                    <a:ext uri="{FF2B5EF4-FFF2-40B4-BE49-F238E27FC236}">
                      <a16:creationId xmlns:a16="http://schemas.microsoft.com/office/drawing/2014/main" id="{51A8974A-B353-9404-AF21-05A5EE0C84D5}"/>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1" name="Rectangle 80">
                  <a:extLst>
                    <a:ext uri="{FF2B5EF4-FFF2-40B4-BE49-F238E27FC236}">
                      <a16:creationId xmlns:a16="http://schemas.microsoft.com/office/drawing/2014/main" id="{C1010AF3-BA7B-48C5-0BE6-55BDD7533FE2}"/>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2" name="Rectangle 81">
                  <a:extLst>
                    <a:ext uri="{FF2B5EF4-FFF2-40B4-BE49-F238E27FC236}">
                      <a16:creationId xmlns:a16="http://schemas.microsoft.com/office/drawing/2014/main" id="{1CBFAD72-822F-A63B-B9C1-48E381D680DD}"/>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3" name="Rectangle 82">
                  <a:extLst>
                    <a:ext uri="{FF2B5EF4-FFF2-40B4-BE49-F238E27FC236}">
                      <a16:creationId xmlns:a16="http://schemas.microsoft.com/office/drawing/2014/main" id="{4C6AA25C-F900-7538-A959-C615B6A409F9}"/>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4" name="Rectangle 83">
                  <a:extLst>
                    <a:ext uri="{FF2B5EF4-FFF2-40B4-BE49-F238E27FC236}">
                      <a16:creationId xmlns:a16="http://schemas.microsoft.com/office/drawing/2014/main" id="{1EC4D2F4-7F52-1BFB-8ED8-C5E8E60405F9}"/>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5" name="Rectangle 84">
                  <a:extLst>
                    <a:ext uri="{FF2B5EF4-FFF2-40B4-BE49-F238E27FC236}">
                      <a16:creationId xmlns:a16="http://schemas.microsoft.com/office/drawing/2014/main" id="{90D481A4-30C5-2755-DD95-87DB5B91EB27}"/>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6" name="Rectangle 85">
                  <a:extLst>
                    <a:ext uri="{FF2B5EF4-FFF2-40B4-BE49-F238E27FC236}">
                      <a16:creationId xmlns:a16="http://schemas.microsoft.com/office/drawing/2014/main" id="{C4BC4457-12A5-50FE-9601-0DCED0A49ECB}"/>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87" name="Rectangle 86">
                  <a:extLst>
                    <a:ext uri="{FF2B5EF4-FFF2-40B4-BE49-F238E27FC236}">
                      <a16:creationId xmlns:a16="http://schemas.microsoft.com/office/drawing/2014/main" id="{9EBB3926-EFD2-78A4-EC88-D52467886DD7}"/>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cxnSp>
            <p:nvCxnSpPr>
              <p:cNvPr id="50" name="Straight Connector 49">
                <a:extLst>
                  <a:ext uri="{FF2B5EF4-FFF2-40B4-BE49-F238E27FC236}">
                    <a16:creationId xmlns:a16="http://schemas.microsoft.com/office/drawing/2014/main" id="{8754D9F3-30B5-94C1-8341-74A9DC71EE4A}"/>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CF36309-0A7A-65BF-D461-7FEF416B760E}"/>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0C143B0-CA8C-DADE-1BAE-3CDE14116FDA}"/>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9DB0E8A4-F3BB-EFE1-8729-265A01CAD1D6}"/>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54" name="Group 53">
                <a:extLst>
                  <a:ext uri="{FF2B5EF4-FFF2-40B4-BE49-F238E27FC236}">
                    <a16:creationId xmlns:a16="http://schemas.microsoft.com/office/drawing/2014/main" id="{06DD5950-419A-7E67-33F2-5181B31DF4C2}"/>
                  </a:ext>
                </a:extLst>
              </p:cNvPr>
              <p:cNvGrpSpPr/>
              <p:nvPr/>
            </p:nvGrpSpPr>
            <p:grpSpPr>
              <a:xfrm>
                <a:off x="-2012969" y="575451"/>
                <a:ext cx="17557772" cy="567548"/>
                <a:chOff x="-1282890" y="575451"/>
                <a:chExt cx="16827692" cy="567548"/>
              </a:xfrm>
            </p:grpSpPr>
            <p:cxnSp>
              <p:nvCxnSpPr>
                <p:cNvPr id="74" name="Straight Connector 73">
                  <a:extLst>
                    <a:ext uri="{FF2B5EF4-FFF2-40B4-BE49-F238E27FC236}">
                      <a16:creationId xmlns:a16="http://schemas.microsoft.com/office/drawing/2014/main" id="{E341CAB1-2404-E90A-CE8B-23C7E42121E8}"/>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E656E66-92D3-13AC-5DF7-E6A08C4D6528}"/>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547BDB11-F21A-3E44-C468-9BAA6D7F2992}"/>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56" name="TextBox 55">
                <a:extLst>
                  <a:ext uri="{FF2B5EF4-FFF2-40B4-BE49-F238E27FC236}">
                    <a16:creationId xmlns:a16="http://schemas.microsoft.com/office/drawing/2014/main" id="{01828718-633E-4AF4-52A7-7BD366A3B4C5}"/>
                  </a:ext>
                </a:extLst>
              </p:cNvPr>
              <p:cNvSpPr txBox="1"/>
              <p:nvPr/>
            </p:nvSpPr>
            <p:spPr>
              <a:xfrm>
                <a:off x="-2805432" y="440694"/>
                <a:ext cx="768100" cy="296987"/>
              </a:xfrm>
              <a:prstGeom prst="rect">
                <a:avLst/>
              </a:prstGeom>
              <a:noFill/>
            </p:spPr>
            <p:txBody>
              <a:bodyPr wrap="square" rtlCol="0">
                <a:spAutoFit/>
              </a:bodyPr>
              <a:lstStyle/>
              <a:p>
                <a:pPr algn="l"/>
                <a:r>
                  <a:rPr lang="en-GB" sz="716"/>
                  <a:t>1.25”</a:t>
                </a:r>
              </a:p>
            </p:txBody>
          </p:sp>
          <p:sp>
            <p:nvSpPr>
              <p:cNvPr id="57" name="TextBox 56">
                <a:extLst>
                  <a:ext uri="{FF2B5EF4-FFF2-40B4-BE49-F238E27FC236}">
                    <a16:creationId xmlns:a16="http://schemas.microsoft.com/office/drawing/2014/main" id="{54E9B720-ADEA-9A90-2976-ABEBBA90EABA}"/>
                  </a:ext>
                </a:extLst>
              </p:cNvPr>
              <p:cNvSpPr txBox="1"/>
              <p:nvPr/>
            </p:nvSpPr>
            <p:spPr>
              <a:xfrm>
                <a:off x="1446217" y="-986079"/>
                <a:ext cx="429862" cy="458553"/>
              </a:xfrm>
              <a:prstGeom prst="rect">
                <a:avLst/>
              </a:prstGeom>
              <a:noFill/>
            </p:spPr>
            <p:txBody>
              <a:bodyPr wrap="square" rtlCol="0">
                <a:spAutoFit/>
              </a:bodyPr>
              <a:lstStyle/>
              <a:p>
                <a:pPr algn="l"/>
                <a:r>
                  <a:rPr lang="en-GB" sz="716"/>
                  <a:t>0.3”</a:t>
                </a:r>
              </a:p>
            </p:txBody>
          </p:sp>
          <p:sp>
            <p:nvSpPr>
              <p:cNvPr id="58" name="TextBox 57">
                <a:extLst>
                  <a:ext uri="{FF2B5EF4-FFF2-40B4-BE49-F238E27FC236}">
                    <a16:creationId xmlns:a16="http://schemas.microsoft.com/office/drawing/2014/main" id="{F04FA8E1-7C47-1B0D-D257-76DDFE528107}"/>
                  </a:ext>
                </a:extLst>
              </p:cNvPr>
              <p:cNvSpPr txBox="1"/>
              <p:nvPr/>
            </p:nvSpPr>
            <p:spPr>
              <a:xfrm>
                <a:off x="1798303" y="10794598"/>
                <a:ext cx="4614688" cy="350780"/>
              </a:xfrm>
              <a:prstGeom prst="rect">
                <a:avLst/>
              </a:prstGeom>
              <a:noFill/>
            </p:spPr>
            <p:txBody>
              <a:bodyPr wrap="square" rtlCol="0">
                <a:spAutoFit/>
              </a:bodyPr>
              <a:lstStyle/>
              <a:p>
                <a:pPr algn="l"/>
                <a:r>
                  <a:rPr lang="en-GB" sz="954"/>
                  <a:t>PPT only accurate to 2 decimal places. 1.0375” = 1.04”</a:t>
                </a:r>
              </a:p>
            </p:txBody>
          </p:sp>
          <p:cxnSp>
            <p:nvCxnSpPr>
              <p:cNvPr id="59" name="Straight Arrow Connector 58">
                <a:extLst>
                  <a:ext uri="{FF2B5EF4-FFF2-40B4-BE49-F238E27FC236}">
                    <a16:creationId xmlns:a16="http://schemas.microsoft.com/office/drawing/2014/main" id="{D1865397-1E42-59B2-6FAA-55E1E9814789}"/>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8152E5FA-996B-E90A-AB6A-5F32C9F7D857}"/>
                  </a:ext>
                </a:extLst>
              </p:cNvPr>
              <p:cNvGrpSpPr/>
              <p:nvPr/>
            </p:nvGrpSpPr>
            <p:grpSpPr>
              <a:xfrm>
                <a:off x="-1379884" y="-1"/>
                <a:ext cx="577801" cy="575452"/>
                <a:chOff x="-1379884" y="-1"/>
                <a:chExt cx="577801" cy="575452"/>
              </a:xfrm>
            </p:grpSpPr>
            <p:sp>
              <p:nvSpPr>
                <p:cNvPr id="72" name="TextBox 71">
                  <a:extLst>
                    <a:ext uri="{FF2B5EF4-FFF2-40B4-BE49-F238E27FC236}">
                      <a16:creationId xmlns:a16="http://schemas.microsoft.com/office/drawing/2014/main" id="{281B8EA5-6C5A-365D-4170-67CD65E687C6}"/>
                    </a:ext>
                  </a:extLst>
                </p:cNvPr>
                <p:cNvSpPr txBox="1"/>
                <p:nvPr/>
              </p:nvSpPr>
              <p:spPr>
                <a:xfrm>
                  <a:off x="-1379884" y="156920"/>
                  <a:ext cx="576052" cy="296987"/>
                </a:xfrm>
                <a:prstGeom prst="rect">
                  <a:avLst/>
                </a:prstGeom>
                <a:noFill/>
              </p:spPr>
              <p:txBody>
                <a:bodyPr wrap="square" rtlCol="0">
                  <a:spAutoFit/>
                </a:bodyPr>
                <a:lstStyle/>
                <a:p>
                  <a:pPr algn="l"/>
                  <a:r>
                    <a:rPr lang="en-GB" sz="716"/>
                    <a:t>0.63”</a:t>
                  </a:r>
                </a:p>
              </p:txBody>
            </p:sp>
            <p:cxnSp>
              <p:nvCxnSpPr>
                <p:cNvPr id="73" name="Straight Arrow Connector 72">
                  <a:extLst>
                    <a:ext uri="{FF2B5EF4-FFF2-40B4-BE49-F238E27FC236}">
                      <a16:creationId xmlns:a16="http://schemas.microsoft.com/office/drawing/2014/main" id="{8839C86A-5551-3FF8-35AE-E3FDF8ED8216}"/>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7A09AA8-7E42-AB17-4F37-0A8D86FE1EA1}"/>
                  </a:ext>
                </a:extLst>
              </p:cNvPr>
              <p:cNvGrpSpPr/>
              <p:nvPr/>
            </p:nvGrpSpPr>
            <p:grpSpPr>
              <a:xfrm>
                <a:off x="-1379884" y="9482948"/>
                <a:ext cx="577801" cy="575452"/>
                <a:chOff x="-1379884" y="-1"/>
                <a:chExt cx="577801" cy="575452"/>
              </a:xfrm>
            </p:grpSpPr>
            <p:sp>
              <p:nvSpPr>
                <p:cNvPr id="70" name="TextBox 69">
                  <a:extLst>
                    <a:ext uri="{FF2B5EF4-FFF2-40B4-BE49-F238E27FC236}">
                      <a16:creationId xmlns:a16="http://schemas.microsoft.com/office/drawing/2014/main" id="{F426F564-D818-EFB4-CFC4-267C8EAA3570}"/>
                    </a:ext>
                  </a:extLst>
                </p:cNvPr>
                <p:cNvSpPr txBox="1"/>
                <p:nvPr/>
              </p:nvSpPr>
              <p:spPr>
                <a:xfrm>
                  <a:off x="-1379884" y="156920"/>
                  <a:ext cx="576052" cy="296987"/>
                </a:xfrm>
                <a:prstGeom prst="rect">
                  <a:avLst/>
                </a:prstGeom>
                <a:noFill/>
              </p:spPr>
              <p:txBody>
                <a:bodyPr wrap="square" rtlCol="0">
                  <a:spAutoFit/>
                </a:bodyPr>
                <a:lstStyle/>
                <a:p>
                  <a:pPr algn="l"/>
                  <a:r>
                    <a:rPr lang="en-GB" sz="716"/>
                    <a:t>0.63”</a:t>
                  </a:r>
                </a:p>
              </p:txBody>
            </p:sp>
            <p:cxnSp>
              <p:nvCxnSpPr>
                <p:cNvPr id="71" name="Straight Arrow Connector 70">
                  <a:extLst>
                    <a:ext uri="{FF2B5EF4-FFF2-40B4-BE49-F238E27FC236}">
                      <a16:creationId xmlns:a16="http://schemas.microsoft.com/office/drawing/2014/main" id="{5242A494-1EB2-7B10-5A5C-F00030A56CE4}"/>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E3505CD7-B2F9-1B1F-1FA5-28C5B25018CE}"/>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091FF58-1F95-55EB-4A07-8B054A99FB68}"/>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64" name="TextBox 63">
                <a:extLst>
                  <a:ext uri="{FF2B5EF4-FFF2-40B4-BE49-F238E27FC236}">
                    <a16:creationId xmlns:a16="http://schemas.microsoft.com/office/drawing/2014/main" id="{55A47391-B3D8-B4B0-E1B2-54BE5F913267}"/>
                  </a:ext>
                </a:extLst>
              </p:cNvPr>
              <p:cNvSpPr txBox="1"/>
              <p:nvPr/>
            </p:nvSpPr>
            <p:spPr>
              <a:xfrm>
                <a:off x="672921" y="10266874"/>
                <a:ext cx="773296" cy="296987"/>
              </a:xfrm>
              <a:prstGeom prst="rect">
                <a:avLst/>
              </a:prstGeom>
              <a:noFill/>
            </p:spPr>
            <p:txBody>
              <a:bodyPr wrap="square" rtlCol="0">
                <a:spAutoFit/>
              </a:bodyPr>
              <a:lstStyle/>
              <a:p>
                <a:pPr algn="l"/>
                <a:r>
                  <a:rPr lang="en-GB" sz="716"/>
                  <a:t>1.04”</a:t>
                </a:r>
              </a:p>
            </p:txBody>
          </p:sp>
          <p:cxnSp>
            <p:nvCxnSpPr>
              <p:cNvPr id="65" name="Straight Arrow Connector 64">
                <a:extLst>
                  <a:ext uri="{FF2B5EF4-FFF2-40B4-BE49-F238E27FC236}">
                    <a16:creationId xmlns:a16="http://schemas.microsoft.com/office/drawing/2014/main" id="{025526BF-4B1D-9943-8339-F99AA838388B}"/>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16CDEE69-FE5E-13E5-9732-EC5C7A970EA6}"/>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67" name="Group 66">
                <a:extLst>
                  <a:ext uri="{FF2B5EF4-FFF2-40B4-BE49-F238E27FC236}">
                    <a16:creationId xmlns:a16="http://schemas.microsoft.com/office/drawing/2014/main" id="{C9DA6BE7-00A1-4F9C-54A1-8A223936B485}"/>
                  </a:ext>
                </a:extLst>
              </p:cNvPr>
              <p:cNvGrpSpPr/>
              <p:nvPr/>
            </p:nvGrpSpPr>
            <p:grpSpPr>
              <a:xfrm>
                <a:off x="-2" y="-1000093"/>
                <a:ext cx="576052" cy="326021"/>
                <a:chOff x="-646178" y="-215547"/>
                <a:chExt cx="576052" cy="326021"/>
              </a:xfrm>
            </p:grpSpPr>
            <p:sp>
              <p:nvSpPr>
                <p:cNvPr id="68" name="TextBox 67">
                  <a:extLst>
                    <a:ext uri="{FF2B5EF4-FFF2-40B4-BE49-F238E27FC236}">
                      <a16:creationId xmlns:a16="http://schemas.microsoft.com/office/drawing/2014/main" id="{A55F225C-6671-7B7C-0440-0C5CF1559E68}"/>
                    </a:ext>
                  </a:extLst>
                </p:cNvPr>
                <p:cNvSpPr txBox="1"/>
                <p:nvPr/>
              </p:nvSpPr>
              <p:spPr>
                <a:xfrm>
                  <a:off x="-646178" y="-215547"/>
                  <a:ext cx="576052" cy="296987"/>
                </a:xfrm>
                <a:prstGeom prst="rect">
                  <a:avLst/>
                </a:prstGeom>
                <a:noFill/>
              </p:spPr>
              <p:txBody>
                <a:bodyPr wrap="square" rtlCol="0">
                  <a:spAutoFit/>
                </a:bodyPr>
                <a:lstStyle/>
                <a:p>
                  <a:pPr algn="l"/>
                  <a:r>
                    <a:rPr lang="en-GB" sz="716"/>
                    <a:t>0.63”</a:t>
                  </a:r>
                </a:p>
              </p:txBody>
            </p:sp>
            <p:cxnSp>
              <p:nvCxnSpPr>
                <p:cNvPr id="69" name="Straight Arrow Connector 68">
                  <a:extLst>
                    <a:ext uri="{FF2B5EF4-FFF2-40B4-BE49-F238E27FC236}">
                      <a16:creationId xmlns:a16="http://schemas.microsoft.com/office/drawing/2014/main" id="{370F2D5E-84D8-C7B5-39A4-428226AE35D0}"/>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GB"/>
              <a:t>Header Text – Remove if Not Needed</a:t>
            </a:r>
          </a:p>
        </p:txBody>
      </p:sp>
      <p:sp>
        <p:nvSpPr>
          <p:cNvPr id="9" name="Text Placeholder 8">
            <a:extLst>
              <a:ext uri="{FF2B5EF4-FFF2-40B4-BE49-F238E27FC236}">
                <a16:creationId xmlns:a16="http://schemas.microsoft.com/office/drawing/2014/main" id="{F5FDC202-7730-558A-2EDD-D246BBF97F24}"/>
              </a:ext>
            </a:extLst>
          </p:cNvPr>
          <p:cNvSpPr>
            <a:spLocks noGrp="1"/>
          </p:cNvSpPr>
          <p:nvPr>
            <p:ph type="body" sz="quarter" idx="15" hasCustomPrompt="1"/>
          </p:nvPr>
        </p:nvSpPr>
        <p:spPr>
          <a:xfrm>
            <a:off x="430406" y="1800153"/>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1</a:t>
            </a:r>
            <a:endParaRPr lang="en-GB"/>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448739" y="3051528"/>
            <a:ext cx="2649398"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4" name="Text Placeholder 4">
            <a:extLst>
              <a:ext uri="{FF2B5EF4-FFF2-40B4-BE49-F238E27FC236}">
                <a16:creationId xmlns:a16="http://schemas.microsoft.com/office/drawing/2014/main" id="{3340A129-B2CC-0B6D-82FB-ED4FCEF229CC}"/>
              </a:ext>
            </a:extLst>
          </p:cNvPr>
          <p:cNvSpPr>
            <a:spLocks noGrp="1"/>
          </p:cNvSpPr>
          <p:nvPr>
            <p:ph type="body" sz="quarter" idx="12" hasCustomPrompt="1"/>
          </p:nvPr>
        </p:nvSpPr>
        <p:spPr>
          <a:xfrm>
            <a:off x="448738" y="2660178"/>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sp>
        <p:nvSpPr>
          <p:cNvPr id="12" name="Text Placeholder 8">
            <a:extLst>
              <a:ext uri="{FF2B5EF4-FFF2-40B4-BE49-F238E27FC236}">
                <a16:creationId xmlns:a16="http://schemas.microsoft.com/office/drawing/2014/main" id="{B421639D-C7B2-D221-FB0D-CF15C81C45F9}"/>
              </a:ext>
            </a:extLst>
          </p:cNvPr>
          <p:cNvSpPr>
            <a:spLocks noGrp="1"/>
          </p:cNvSpPr>
          <p:nvPr>
            <p:ph type="body" sz="quarter" idx="19" hasCustomPrompt="1"/>
          </p:nvPr>
        </p:nvSpPr>
        <p:spPr>
          <a:xfrm>
            <a:off x="3308603" y="1800153"/>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2</a:t>
            </a:r>
            <a:endParaRPr lang="en-GB"/>
          </a:p>
        </p:txBody>
      </p:sp>
      <p:sp>
        <p:nvSpPr>
          <p:cNvPr id="24" name="Text Placeholder 7">
            <a:extLst>
              <a:ext uri="{FF2B5EF4-FFF2-40B4-BE49-F238E27FC236}">
                <a16:creationId xmlns:a16="http://schemas.microsoft.com/office/drawing/2014/main" id="{F7938513-19B5-51A8-E70F-C87D741E8158}"/>
              </a:ext>
            </a:extLst>
          </p:cNvPr>
          <p:cNvSpPr>
            <a:spLocks noGrp="1"/>
          </p:cNvSpPr>
          <p:nvPr>
            <p:ph type="body" sz="quarter" idx="20" hasCustomPrompt="1"/>
          </p:nvPr>
        </p:nvSpPr>
        <p:spPr>
          <a:xfrm>
            <a:off x="3326934" y="3051528"/>
            <a:ext cx="2644557"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30" name="Text Placeholder 8">
            <a:extLst>
              <a:ext uri="{FF2B5EF4-FFF2-40B4-BE49-F238E27FC236}">
                <a16:creationId xmlns:a16="http://schemas.microsoft.com/office/drawing/2014/main" id="{BE7EE001-4859-BF38-CFB8-6CE87DC73692}"/>
              </a:ext>
            </a:extLst>
          </p:cNvPr>
          <p:cNvSpPr>
            <a:spLocks noGrp="1"/>
          </p:cNvSpPr>
          <p:nvPr>
            <p:ph type="body" sz="quarter" idx="25" hasCustomPrompt="1"/>
          </p:nvPr>
        </p:nvSpPr>
        <p:spPr>
          <a:xfrm>
            <a:off x="6182183" y="1800153"/>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3</a:t>
            </a:r>
            <a:endParaRPr lang="en-GB"/>
          </a:p>
        </p:txBody>
      </p:sp>
      <p:sp>
        <p:nvSpPr>
          <p:cNvPr id="31" name="Text Placeholder 7">
            <a:extLst>
              <a:ext uri="{FF2B5EF4-FFF2-40B4-BE49-F238E27FC236}">
                <a16:creationId xmlns:a16="http://schemas.microsoft.com/office/drawing/2014/main" id="{E8CC2587-DC88-213E-4221-86717CFFCBC9}"/>
              </a:ext>
            </a:extLst>
          </p:cNvPr>
          <p:cNvSpPr>
            <a:spLocks noGrp="1"/>
          </p:cNvSpPr>
          <p:nvPr>
            <p:ph type="body" sz="quarter" idx="26" hasCustomPrompt="1"/>
          </p:nvPr>
        </p:nvSpPr>
        <p:spPr>
          <a:xfrm>
            <a:off x="6200513" y="3051528"/>
            <a:ext cx="2644557"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185" name="Text Placeholder 8">
            <a:extLst>
              <a:ext uri="{FF2B5EF4-FFF2-40B4-BE49-F238E27FC236}">
                <a16:creationId xmlns:a16="http://schemas.microsoft.com/office/drawing/2014/main" id="{C9FDC601-D40F-7321-6DE0-023B910BEC75}"/>
              </a:ext>
            </a:extLst>
          </p:cNvPr>
          <p:cNvSpPr>
            <a:spLocks noGrp="1"/>
          </p:cNvSpPr>
          <p:nvPr>
            <p:ph type="body" sz="quarter" idx="28" hasCustomPrompt="1"/>
          </p:nvPr>
        </p:nvSpPr>
        <p:spPr>
          <a:xfrm>
            <a:off x="3323751" y="4448188"/>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4</a:t>
            </a:r>
            <a:endParaRPr lang="en-GB"/>
          </a:p>
        </p:txBody>
      </p:sp>
      <p:sp>
        <p:nvSpPr>
          <p:cNvPr id="186" name="Text Placeholder 7">
            <a:extLst>
              <a:ext uri="{FF2B5EF4-FFF2-40B4-BE49-F238E27FC236}">
                <a16:creationId xmlns:a16="http://schemas.microsoft.com/office/drawing/2014/main" id="{06A5C742-9F36-85E3-8207-4D7F5C653FB6}"/>
              </a:ext>
            </a:extLst>
          </p:cNvPr>
          <p:cNvSpPr>
            <a:spLocks noGrp="1"/>
          </p:cNvSpPr>
          <p:nvPr>
            <p:ph type="body" sz="quarter" idx="29" hasCustomPrompt="1"/>
          </p:nvPr>
        </p:nvSpPr>
        <p:spPr>
          <a:xfrm>
            <a:off x="3329985" y="5723558"/>
            <a:ext cx="2649398"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188" name="Text Placeholder 8">
            <a:extLst>
              <a:ext uri="{FF2B5EF4-FFF2-40B4-BE49-F238E27FC236}">
                <a16:creationId xmlns:a16="http://schemas.microsoft.com/office/drawing/2014/main" id="{C0318DFD-1916-E73C-980D-B97B38BB27B2}"/>
              </a:ext>
            </a:extLst>
          </p:cNvPr>
          <p:cNvSpPr>
            <a:spLocks noGrp="1"/>
          </p:cNvSpPr>
          <p:nvPr>
            <p:ph type="body" sz="quarter" idx="31" hasCustomPrompt="1"/>
          </p:nvPr>
        </p:nvSpPr>
        <p:spPr>
          <a:xfrm>
            <a:off x="6199967" y="4448188"/>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5</a:t>
            </a:r>
            <a:endParaRPr lang="en-GB"/>
          </a:p>
        </p:txBody>
      </p:sp>
      <p:sp>
        <p:nvSpPr>
          <p:cNvPr id="189" name="Text Placeholder 7">
            <a:extLst>
              <a:ext uri="{FF2B5EF4-FFF2-40B4-BE49-F238E27FC236}">
                <a16:creationId xmlns:a16="http://schemas.microsoft.com/office/drawing/2014/main" id="{92F04322-3FB9-1548-330D-C057B14965B8}"/>
              </a:ext>
            </a:extLst>
          </p:cNvPr>
          <p:cNvSpPr>
            <a:spLocks noGrp="1"/>
          </p:cNvSpPr>
          <p:nvPr>
            <p:ph type="body" sz="quarter" idx="32" hasCustomPrompt="1"/>
          </p:nvPr>
        </p:nvSpPr>
        <p:spPr>
          <a:xfrm>
            <a:off x="6206200" y="5723558"/>
            <a:ext cx="2644557"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191" name="Text Placeholder 8">
            <a:extLst>
              <a:ext uri="{FF2B5EF4-FFF2-40B4-BE49-F238E27FC236}">
                <a16:creationId xmlns:a16="http://schemas.microsoft.com/office/drawing/2014/main" id="{BF6B582D-793D-09EF-12E9-EF6315AEE0BD}"/>
              </a:ext>
            </a:extLst>
          </p:cNvPr>
          <p:cNvSpPr>
            <a:spLocks noGrp="1"/>
          </p:cNvSpPr>
          <p:nvPr>
            <p:ph type="body" sz="quarter" idx="34" hasCustomPrompt="1"/>
          </p:nvPr>
        </p:nvSpPr>
        <p:spPr>
          <a:xfrm>
            <a:off x="9073209" y="4448188"/>
            <a:ext cx="837916" cy="762798"/>
          </a:xfrm>
          <a:prstGeom prst="rect">
            <a:avLst/>
          </a:prstGeom>
        </p:spPr>
        <p:txBody>
          <a:bodyPr anchor="b" anchorCtr="0"/>
          <a:lstStyle>
            <a:lvl1pPr algn="l">
              <a:lnSpc>
                <a:spcPts val="5300"/>
              </a:lnSpc>
              <a:defRPr sz="4908" b="0">
                <a:solidFill>
                  <a:schemeClr val="tx1"/>
                </a:solidFill>
              </a:defRPr>
            </a:lvl1pPr>
            <a:lvl2pPr>
              <a:defRPr/>
            </a:lvl2pPr>
          </a:lstStyle>
          <a:p>
            <a:pPr lvl="0"/>
            <a:r>
              <a:rPr lang="en-US"/>
              <a:t>6</a:t>
            </a:r>
            <a:endParaRPr lang="en-GB"/>
          </a:p>
        </p:txBody>
      </p:sp>
      <p:sp>
        <p:nvSpPr>
          <p:cNvPr id="192" name="Text Placeholder 7">
            <a:extLst>
              <a:ext uri="{FF2B5EF4-FFF2-40B4-BE49-F238E27FC236}">
                <a16:creationId xmlns:a16="http://schemas.microsoft.com/office/drawing/2014/main" id="{B59A1DD9-B80E-5253-EDE6-2DBC8CDD5429}"/>
              </a:ext>
            </a:extLst>
          </p:cNvPr>
          <p:cNvSpPr>
            <a:spLocks noGrp="1"/>
          </p:cNvSpPr>
          <p:nvPr>
            <p:ph type="body" sz="quarter" idx="35" hasCustomPrompt="1"/>
          </p:nvPr>
        </p:nvSpPr>
        <p:spPr>
          <a:xfrm>
            <a:off x="9079441" y="5723558"/>
            <a:ext cx="2644557" cy="541771"/>
          </a:xfrm>
          <a:prstGeom prst="rect">
            <a:avLst/>
          </a:prstGeom>
        </p:spPr>
        <p:txBody>
          <a:bodyPr numCol="1" spcCol="27432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194" name="Text Placeholder 4">
            <a:extLst>
              <a:ext uri="{FF2B5EF4-FFF2-40B4-BE49-F238E27FC236}">
                <a16:creationId xmlns:a16="http://schemas.microsoft.com/office/drawing/2014/main" id="{964F7828-044E-B3EC-720F-A64C78692FD2}"/>
              </a:ext>
            </a:extLst>
          </p:cNvPr>
          <p:cNvSpPr>
            <a:spLocks noGrp="1"/>
          </p:cNvSpPr>
          <p:nvPr>
            <p:ph type="body" sz="quarter" idx="36" hasCustomPrompt="1"/>
          </p:nvPr>
        </p:nvSpPr>
        <p:spPr>
          <a:xfrm>
            <a:off x="3326934" y="2660178"/>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sp>
        <p:nvSpPr>
          <p:cNvPr id="195" name="Text Placeholder 4">
            <a:extLst>
              <a:ext uri="{FF2B5EF4-FFF2-40B4-BE49-F238E27FC236}">
                <a16:creationId xmlns:a16="http://schemas.microsoft.com/office/drawing/2014/main" id="{95EDFDB7-F4C7-574F-F331-389A255A9DE2}"/>
              </a:ext>
            </a:extLst>
          </p:cNvPr>
          <p:cNvSpPr>
            <a:spLocks noGrp="1"/>
          </p:cNvSpPr>
          <p:nvPr>
            <p:ph type="body" sz="quarter" idx="37" hasCustomPrompt="1"/>
          </p:nvPr>
        </p:nvSpPr>
        <p:spPr>
          <a:xfrm>
            <a:off x="6200513" y="2660178"/>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sp>
        <p:nvSpPr>
          <p:cNvPr id="196" name="Text Placeholder 4">
            <a:extLst>
              <a:ext uri="{FF2B5EF4-FFF2-40B4-BE49-F238E27FC236}">
                <a16:creationId xmlns:a16="http://schemas.microsoft.com/office/drawing/2014/main" id="{0D1A9B1F-2208-B4EF-F6A2-F919A0088661}"/>
              </a:ext>
            </a:extLst>
          </p:cNvPr>
          <p:cNvSpPr>
            <a:spLocks noGrp="1"/>
          </p:cNvSpPr>
          <p:nvPr>
            <p:ph type="body" sz="quarter" idx="38" hasCustomPrompt="1"/>
          </p:nvPr>
        </p:nvSpPr>
        <p:spPr>
          <a:xfrm>
            <a:off x="3329983" y="5335192"/>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sp>
        <p:nvSpPr>
          <p:cNvPr id="197" name="Text Placeholder 4">
            <a:extLst>
              <a:ext uri="{FF2B5EF4-FFF2-40B4-BE49-F238E27FC236}">
                <a16:creationId xmlns:a16="http://schemas.microsoft.com/office/drawing/2014/main" id="{EF015C21-0DC0-A02E-CAEB-86F7FA202B87}"/>
              </a:ext>
            </a:extLst>
          </p:cNvPr>
          <p:cNvSpPr>
            <a:spLocks noGrp="1"/>
          </p:cNvSpPr>
          <p:nvPr>
            <p:ph type="body" sz="quarter" idx="39" hasCustomPrompt="1"/>
          </p:nvPr>
        </p:nvSpPr>
        <p:spPr>
          <a:xfrm>
            <a:off x="6206200" y="5335192"/>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sp>
        <p:nvSpPr>
          <p:cNvPr id="198" name="Text Placeholder 4">
            <a:extLst>
              <a:ext uri="{FF2B5EF4-FFF2-40B4-BE49-F238E27FC236}">
                <a16:creationId xmlns:a16="http://schemas.microsoft.com/office/drawing/2014/main" id="{E6BC6C65-EE4D-D1D0-ECE2-461AE704FBF0}"/>
              </a:ext>
            </a:extLst>
          </p:cNvPr>
          <p:cNvSpPr>
            <a:spLocks noGrp="1"/>
          </p:cNvSpPr>
          <p:nvPr>
            <p:ph type="body" sz="quarter" idx="40" hasCustomPrompt="1"/>
          </p:nvPr>
        </p:nvSpPr>
        <p:spPr>
          <a:xfrm>
            <a:off x="9079441" y="5335192"/>
            <a:ext cx="2644557" cy="369265"/>
          </a:xfrm>
          <a:prstGeom prst="rect">
            <a:avLst/>
          </a:prstGeom>
        </p:spPr>
        <p:txBody>
          <a:bodyPr/>
          <a:lstStyle>
            <a:lvl1pPr marL="0" indent="0">
              <a:lnSpc>
                <a:spcPts val="1963"/>
              </a:lnSpc>
              <a:spcBef>
                <a:spcPts val="0"/>
              </a:spcBef>
              <a:buFont typeface="Arial" panose="020B0604020202020204" pitchFamily="34" charset="0"/>
              <a:buNone/>
              <a:defRPr sz="1227">
                <a:solidFill>
                  <a:schemeClr val="tx1"/>
                </a:solidFill>
                <a:latin typeface="+mn-lt"/>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a:t>
            </a:r>
          </a:p>
        </p:txBody>
      </p:sp>
      <p:grpSp>
        <p:nvGrpSpPr>
          <p:cNvPr id="2" name="MAIN GRID SYSTEM" hidden="1">
            <a:extLst>
              <a:ext uri="{FF2B5EF4-FFF2-40B4-BE49-F238E27FC236}">
                <a16:creationId xmlns:a16="http://schemas.microsoft.com/office/drawing/2014/main" id="{E9D49EB4-44AF-BCEB-6624-7D9244A99A5F}"/>
              </a:ext>
            </a:extLst>
          </p:cNvPr>
          <p:cNvGrpSpPr/>
          <p:nvPr userDrawn="1"/>
        </p:nvGrpSpPr>
        <p:grpSpPr>
          <a:xfrm>
            <a:off x="-3290324" y="-681881"/>
            <a:ext cx="15482328" cy="8290982"/>
            <a:chOff x="-4195165" y="-1000093"/>
            <a:chExt cx="19739968" cy="12160107"/>
          </a:xfrm>
        </p:grpSpPr>
        <p:grpSp>
          <p:nvGrpSpPr>
            <p:cNvPr id="6" name="HORIZONTAL">
              <a:extLst>
                <a:ext uri="{FF2B5EF4-FFF2-40B4-BE49-F238E27FC236}">
                  <a16:creationId xmlns:a16="http://schemas.microsoft.com/office/drawing/2014/main" id="{F4397279-7857-EE15-3DE6-9B5C127681B8}"/>
                </a:ext>
              </a:extLst>
            </p:cNvPr>
            <p:cNvGrpSpPr/>
            <p:nvPr/>
          </p:nvGrpSpPr>
          <p:grpSpPr>
            <a:xfrm>
              <a:off x="-727002" y="1144050"/>
              <a:ext cx="548014" cy="8332048"/>
              <a:chOff x="-727002" y="1144050"/>
              <a:chExt cx="548014" cy="8332048"/>
            </a:xfrm>
          </p:grpSpPr>
          <p:sp>
            <p:nvSpPr>
              <p:cNvPr id="148" name="Rectangle 147">
                <a:extLst>
                  <a:ext uri="{FF2B5EF4-FFF2-40B4-BE49-F238E27FC236}">
                    <a16:creationId xmlns:a16="http://schemas.microsoft.com/office/drawing/2014/main" id="{1C2E9A91-3EBB-B5A5-7E24-8B7F82FF2F11}"/>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9" name="Rectangle 148">
                <a:extLst>
                  <a:ext uri="{FF2B5EF4-FFF2-40B4-BE49-F238E27FC236}">
                    <a16:creationId xmlns:a16="http://schemas.microsoft.com/office/drawing/2014/main" id="{AC50B0A4-7035-54AC-34EC-51C00951F252}"/>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0" name="Rectangle 149">
                <a:extLst>
                  <a:ext uri="{FF2B5EF4-FFF2-40B4-BE49-F238E27FC236}">
                    <a16:creationId xmlns:a16="http://schemas.microsoft.com/office/drawing/2014/main" id="{2B6B9EA4-C123-7915-9A20-54208403CE01}"/>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1" name="Rectangle 150">
                <a:extLst>
                  <a:ext uri="{FF2B5EF4-FFF2-40B4-BE49-F238E27FC236}">
                    <a16:creationId xmlns:a16="http://schemas.microsoft.com/office/drawing/2014/main" id="{00D0D41C-CAA7-7AF1-C1B0-61116526B122}"/>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2" name="Rectangle 151">
                <a:extLst>
                  <a:ext uri="{FF2B5EF4-FFF2-40B4-BE49-F238E27FC236}">
                    <a16:creationId xmlns:a16="http://schemas.microsoft.com/office/drawing/2014/main" id="{F51C9699-5CFA-C6BC-C44F-7EAF9AC13805}"/>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3" name="Rectangle 152">
                <a:extLst>
                  <a:ext uri="{FF2B5EF4-FFF2-40B4-BE49-F238E27FC236}">
                    <a16:creationId xmlns:a16="http://schemas.microsoft.com/office/drawing/2014/main" id="{5576A963-599C-92A3-7E8B-6B98976E2D72}"/>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4" name="Rectangle 153">
                <a:extLst>
                  <a:ext uri="{FF2B5EF4-FFF2-40B4-BE49-F238E27FC236}">
                    <a16:creationId xmlns:a16="http://schemas.microsoft.com/office/drawing/2014/main" id="{EC62C9A1-4DC0-FA13-9F99-A5240B6F4C99}"/>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5" name="Rectangle 154">
                <a:extLst>
                  <a:ext uri="{FF2B5EF4-FFF2-40B4-BE49-F238E27FC236}">
                    <a16:creationId xmlns:a16="http://schemas.microsoft.com/office/drawing/2014/main" id="{25B3A22B-2321-55C7-FCAE-E58474621471}"/>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6" name="Rectangle 155">
                <a:extLst>
                  <a:ext uri="{FF2B5EF4-FFF2-40B4-BE49-F238E27FC236}">
                    <a16:creationId xmlns:a16="http://schemas.microsoft.com/office/drawing/2014/main" id="{0676CC0F-123C-9FE9-2E2B-DD854AE6669B}"/>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7" name="Rectangle 156">
                <a:extLst>
                  <a:ext uri="{FF2B5EF4-FFF2-40B4-BE49-F238E27FC236}">
                    <a16:creationId xmlns:a16="http://schemas.microsoft.com/office/drawing/2014/main" id="{2D8C889C-F3CF-7274-BE76-BA1DD0318C7C}"/>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8" name="Rectangle 157">
                <a:extLst>
                  <a:ext uri="{FF2B5EF4-FFF2-40B4-BE49-F238E27FC236}">
                    <a16:creationId xmlns:a16="http://schemas.microsoft.com/office/drawing/2014/main" id="{60ED4E16-D3B1-1C79-A2A9-BC933800C67A}"/>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59" name="Rectangle 158">
                <a:extLst>
                  <a:ext uri="{FF2B5EF4-FFF2-40B4-BE49-F238E27FC236}">
                    <a16:creationId xmlns:a16="http://schemas.microsoft.com/office/drawing/2014/main" id="{EAE3BD8A-534D-D8D4-4F44-92EB85DD9396}"/>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0" name="Rectangle 159">
                <a:extLst>
                  <a:ext uri="{FF2B5EF4-FFF2-40B4-BE49-F238E27FC236}">
                    <a16:creationId xmlns:a16="http://schemas.microsoft.com/office/drawing/2014/main" id="{B1B8ED16-2FB5-E74D-8E03-A232D32E5119}"/>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1" name="Rectangle 160">
                <a:extLst>
                  <a:ext uri="{FF2B5EF4-FFF2-40B4-BE49-F238E27FC236}">
                    <a16:creationId xmlns:a16="http://schemas.microsoft.com/office/drawing/2014/main" id="{F7D34600-84D8-83F8-E026-36791F24F2E0}"/>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2" name="Rectangle 161">
                <a:extLst>
                  <a:ext uri="{FF2B5EF4-FFF2-40B4-BE49-F238E27FC236}">
                    <a16:creationId xmlns:a16="http://schemas.microsoft.com/office/drawing/2014/main" id="{AE841DD4-5901-07B0-B983-6F401DD9BCE7}"/>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3" name="Rectangle 162">
                <a:extLst>
                  <a:ext uri="{FF2B5EF4-FFF2-40B4-BE49-F238E27FC236}">
                    <a16:creationId xmlns:a16="http://schemas.microsoft.com/office/drawing/2014/main" id="{1F86BBB7-7569-CAF8-99E8-36154D3A7606}"/>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4" name="Rectangle 163">
                <a:extLst>
                  <a:ext uri="{FF2B5EF4-FFF2-40B4-BE49-F238E27FC236}">
                    <a16:creationId xmlns:a16="http://schemas.microsoft.com/office/drawing/2014/main" id="{D326F198-BC88-61BC-BFEE-06CABE0B4651}"/>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5" name="Rectangle 164">
                <a:extLst>
                  <a:ext uri="{FF2B5EF4-FFF2-40B4-BE49-F238E27FC236}">
                    <a16:creationId xmlns:a16="http://schemas.microsoft.com/office/drawing/2014/main" id="{BB9A447A-4B09-74E3-7090-3A993D23718F}"/>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66" name="Rectangle 165">
                <a:extLst>
                  <a:ext uri="{FF2B5EF4-FFF2-40B4-BE49-F238E27FC236}">
                    <a16:creationId xmlns:a16="http://schemas.microsoft.com/office/drawing/2014/main" id="{FD55D55F-B34F-073E-CF29-E5D66BD0D34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grpSp>
          <p:nvGrpSpPr>
            <p:cNvPr id="7" name="VERTICAL">
              <a:extLst>
                <a:ext uri="{FF2B5EF4-FFF2-40B4-BE49-F238E27FC236}">
                  <a16:creationId xmlns:a16="http://schemas.microsoft.com/office/drawing/2014/main" id="{38244890-FE5E-EB8E-F1BD-2B60F6C7981B}"/>
                </a:ext>
              </a:extLst>
            </p:cNvPr>
            <p:cNvGrpSpPr/>
            <p:nvPr/>
          </p:nvGrpSpPr>
          <p:grpSpPr>
            <a:xfrm>
              <a:off x="-4195165" y="-1000093"/>
              <a:ext cx="19739968" cy="12160107"/>
              <a:chOff x="-4195165" y="-1000093"/>
              <a:chExt cx="19739968" cy="12160107"/>
            </a:xfrm>
          </p:grpSpPr>
          <p:sp>
            <p:nvSpPr>
              <p:cNvPr id="8" name="Rectangle 7">
                <a:extLst>
                  <a:ext uri="{FF2B5EF4-FFF2-40B4-BE49-F238E27FC236}">
                    <a16:creationId xmlns:a16="http://schemas.microsoft.com/office/drawing/2014/main" id="{DAA6CD85-1959-EFE4-A9D1-A5CE42491EF3}"/>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1" name="TextBox 10">
                <a:extLst>
                  <a:ext uri="{FF2B5EF4-FFF2-40B4-BE49-F238E27FC236}">
                    <a16:creationId xmlns:a16="http://schemas.microsoft.com/office/drawing/2014/main" id="{34DB8444-CFB0-C955-A1AD-179A6B7F7AED}"/>
                  </a:ext>
                </a:extLst>
              </p:cNvPr>
              <p:cNvSpPr txBox="1"/>
              <p:nvPr/>
            </p:nvSpPr>
            <p:spPr>
              <a:xfrm>
                <a:off x="-4195165" y="9505217"/>
                <a:ext cx="2696809" cy="566138"/>
              </a:xfrm>
              <a:prstGeom prst="rect">
                <a:avLst/>
              </a:prstGeom>
              <a:noFill/>
            </p:spPr>
            <p:txBody>
              <a:bodyPr wrap="square" rtlCol="0">
                <a:spAutoFit/>
              </a:bodyPr>
              <a:lstStyle/>
              <a:p>
                <a:pPr algn="l"/>
                <a:r>
                  <a:rPr lang="en-GB" sz="954"/>
                  <a:t>PPT only accurate to 2 decimal places. 0.625” = 0.63”</a:t>
                </a:r>
              </a:p>
            </p:txBody>
          </p:sp>
          <p:sp>
            <p:nvSpPr>
              <p:cNvPr id="13" name="Rectangle 12">
                <a:extLst>
                  <a:ext uri="{FF2B5EF4-FFF2-40B4-BE49-F238E27FC236}">
                    <a16:creationId xmlns:a16="http://schemas.microsoft.com/office/drawing/2014/main" id="{78995FA6-0FEC-8548-4841-9A31DE13ADAB}"/>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 name="Rectangle 13">
                <a:extLst>
                  <a:ext uri="{FF2B5EF4-FFF2-40B4-BE49-F238E27FC236}">
                    <a16:creationId xmlns:a16="http://schemas.microsoft.com/office/drawing/2014/main" id="{A4EE229E-BC49-4B08-0FD6-F9DDED7D70C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5" name="Rectangle 24">
                <a:extLst>
                  <a:ext uri="{FF2B5EF4-FFF2-40B4-BE49-F238E27FC236}">
                    <a16:creationId xmlns:a16="http://schemas.microsoft.com/office/drawing/2014/main" id="{FD26580A-6F59-9C58-249A-817F08C43415}"/>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6" name="Rectangle 25">
                <a:extLst>
                  <a:ext uri="{FF2B5EF4-FFF2-40B4-BE49-F238E27FC236}">
                    <a16:creationId xmlns:a16="http://schemas.microsoft.com/office/drawing/2014/main" id="{DBABB3D1-1B90-1A9A-5F96-6C464E3144DE}"/>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7" name="Rectangle 26">
                <a:extLst>
                  <a:ext uri="{FF2B5EF4-FFF2-40B4-BE49-F238E27FC236}">
                    <a16:creationId xmlns:a16="http://schemas.microsoft.com/office/drawing/2014/main" id="{BBD83D6A-1CB3-585A-5D33-57F34F68EF4E}"/>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8" name="Rectangle 27">
                <a:extLst>
                  <a:ext uri="{FF2B5EF4-FFF2-40B4-BE49-F238E27FC236}">
                    <a16:creationId xmlns:a16="http://schemas.microsoft.com/office/drawing/2014/main" id="{8E740313-7EE5-DDF7-A413-CC2563453223}"/>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29" name="Rectangle 28">
                <a:extLst>
                  <a:ext uri="{FF2B5EF4-FFF2-40B4-BE49-F238E27FC236}">
                    <a16:creationId xmlns:a16="http://schemas.microsoft.com/office/drawing/2014/main" id="{A64A8D12-F37F-E530-12FB-6731FDE349B6}"/>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2" name="Rectangle 31">
                <a:extLst>
                  <a:ext uri="{FF2B5EF4-FFF2-40B4-BE49-F238E27FC236}">
                    <a16:creationId xmlns:a16="http://schemas.microsoft.com/office/drawing/2014/main" id="{D27A4B53-4239-931C-A099-32BC762539EB}"/>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3" name="Rectangle 32">
                <a:extLst>
                  <a:ext uri="{FF2B5EF4-FFF2-40B4-BE49-F238E27FC236}">
                    <a16:creationId xmlns:a16="http://schemas.microsoft.com/office/drawing/2014/main" id="{12367CC7-93E8-4929-32E8-1508A26312F8}"/>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4" name="Rectangle 33">
                <a:extLst>
                  <a:ext uri="{FF2B5EF4-FFF2-40B4-BE49-F238E27FC236}">
                    <a16:creationId xmlns:a16="http://schemas.microsoft.com/office/drawing/2014/main" id="{EBF5E233-9A7D-DEB8-15CF-D64F380BFC85}"/>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5" name="Rectangle 34">
                <a:extLst>
                  <a:ext uri="{FF2B5EF4-FFF2-40B4-BE49-F238E27FC236}">
                    <a16:creationId xmlns:a16="http://schemas.microsoft.com/office/drawing/2014/main" id="{7C943A51-AE8E-438F-8155-C57382F1B9A4}"/>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6" name="Rectangle 35">
                <a:extLst>
                  <a:ext uri="{FF2B5EF4-FFF2-40B4-BE49-F238E27FC236}">
                    <a16:creationId xmlns:a16="http://schemas.microsoft.com/office/drawing/2014/main" id="{C6B5C522-06BE-6FB4-E252-EC94CE8C3D27}"/>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37" name="Rectangle 36">
                <a:extLst>
                  <a:ext uri="{FF2B5EF4-FFF2-40B4-BE49-F238E27FC236}">
                    <a16:creationId xmlns:a16="http://schemas.microsoft.com/office/drawing/2014/main" id="{B53E88A9-105E-6D68-573F-C966732FB61E}"/>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7" name="Rectangle 106">
                <a:extLst>
                  <a:ext uri="{FF2B5EF4-FFF2-40B4-BE49-F238E27FC236}">
                    <a16:creationId xmlns:a16="http://schemas.microsoft.com/office/drawing/2014/main" id="{A10C2E4F-8CB4-3553-49E6-9A9FADEA23FE}"/>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08" name="Rectangle 107">
                <a:extLst>
                  <a:ext uri="{FF2B5EF4-FFF2-40B4-BE49-F238E27FC236}">
                    <a16:creationId xmlns:a16="http://schemas.microsoft.com/office/drawing/2014/main" id="{94692D6A-4011-BE2D-FEE7-26A32717C5CB}"/>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109" name="Group 108">
                <a:extLst>
                  <a:ext uri="{FF2B5EF4-FFF2-40B4-BE49-F238E27FC236}">
                    <a16:creationId xmlns:a16="http://schemas.microsoft.com/office/drawing/2014/main" id="{645BAEE7-8A2B-3C85-C0C1-0D07BDCA1FCA}"/>
                  </a:ext>
                </a:extLst>
              </p:cNvPr>
              <p:cNvGrpSpPr/>
              <p:nvPr/>
            </p:nvGrpSpPr>
            <p:grpSpPr>
              <a:xfrm>
                <a:off x="576073" y="-1"/>
                <a:ext cx="14392674" cy="10058399"/>
                <a:chOff x="576073" y="1143000"/>
                <a:chExt cx="14392674" cy="8339328"/>
              </a:xfrm>
              <a:solidFill>
                <a:srgbClr val="F5F1ED">
                  <a:alpha val="90000"/>
                </a:srgbClr>
              </a:solidFill>
            </p:grpSpPr>
            <p:sp>
              <p:nvSpPr>
                <p:cNvPr id="136" name="Rectangle 135">
                  <a:extLst>
                    <a:ext uri="{FF2B5EF4-FFF2-40B4-BE49-F238E27FC236}">
                      <a16:creationId xmlns:a16="http://schemas.microsoft.com/office/drawing/2014/main" id="{DDAA911D-6E95-59A3-EC3C-B5DAC7CE8A0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37" name="Rectangle 136">
                  <a:extLst>
                    <a:ext uri="{FF2B5EF4-FFF2-40B4-BE49-F238E27FC236}">
                      <a16:creationId xmlns:a16="http://schemas.microsoft.com/office/drawing/2014/main" id="{A030D5DC-38ED-E3B8-85E7-EC593D6E09B3}"/>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38" name="Rectangle 137">
                  <a:extLst>
                    <a:ext uri="{FF2B5EF4-FFF2-40B4-BE49-F238E27FC236}">
                      <a16:creationId xmlns:a16="http://schemas.microsoft.com/office/drawing/2014/main" id="{A2237CD0-1C1A-49F3-3DF6-B14A65AE22AB}"/>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39" name="Rectangle 138">
                  <a:extLst>
                    <a:ext uri="{FF2B5EF4-FFF2-40B4-BE49-F238E27FC236}">
                      <a16:creationId xmlns:a16="http://schemas.microsoft.com/office/drawing/2014/main" id="{A4032B71-DA84-FED3-4184-AC32CA63EB27}"/>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0" name="Rectangle 139">
                  <a:extLst>
                    <a:ext uri="{FF2B5EF4-FFF2-40B4-BE49-F238E27FC236}">
                      <a16:creationId xmlns:a16="http://schemas.microsoft.com/office/drawing/2014/main" id="{18138FB2-2A9C-E060-79FE-F0E16C98A6B0}"/>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1" name="Rectangle 140">
                  <a:extLst>
                    <a:ext uri="{FF2B5EF4-FFF2-40B4-BE49-F238E27FC236}">
                      <a16:creationId xmlns:a16="http://schemas.microsoft.com/office/drawing/2014/main" id="{55A9EE61-8002-DE30-BA10-8ACD278A3CB9}"/>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2" name="Rectangle 141">
                  <a:extLst>
                    <a:ext uri="{FF2B5EF4-FFF2-40B4-BE49-F238E27FC236}">
                      <a16:creationId xmlns:a16="http://schemas.microsoft.com/office/drawing/2014/main" id="{C5F38633-5D73-DC7C-9225-5C976C320E86}"/>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3" name="Rectangle 142">
                  <a:extLst>
                    <a:ext uri="{FF2B5EF4-FFF2-40B4-BE49-F238E27FC236}">
                      <a16:creationId xmlns:a16="http://schemas.microsoft.com/office/drawing/2014/main" id="{019275C8-3FF7-FA02-4E2B-109E5B1D5D61}"/>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4" name="Rectangle 143">
                  <a:extLst>
                    <a:ext uri="{FF2B5EF4-FFF2-40B4-BE49-F238E27FC236}">
                      <a16:creationId xmlns:a16="http://schemas.microsoft.com/office/drawing/2014/main" id="{425905C5-A81E-E213-AA75-C5AE4FB27892}"/>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5" name="Rectangle 144">
                  <a:extLst>
                    <a:ext uri="{FF2B5EF4-FFF2-40B4-BE49-F238E27FC236}">
                      <a16:creationId xmlns:a16="http://schemas.microsoft.com/office/drawing/2014/main" id="{C6FB6C86-C649-FF04-8BB7-D6E983617B41}"/>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6" name="Rectangle 145">
                  <a:extLst>
                    <a:ext uri="{FF2B5EF4-FFF2-40B4-BE49-F238E27FC236}">
                      <a16:creationId xmlns:a16="http://schemas.microsoft.com/office/drawing/2014/main" id="{0341EC2C-CF10-2558-C130-297D7ADC043E}"/>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47" name="Rectangle 146">
                  <a:extLst>
                    <a:ext uri="{FF2B5EF4-FFF2-40B4-BE49-F238E27FC236}">
                      <a16:creationId xmlns:a16="http://schemas.microsoft.com/office/drawing/2014/main" id="{D5A517CA-1293-A1E4-902A-C94AD25627DA}"/>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cxnSp>
            <p:nvCxnSpPr>
              <p:cNvPr id="110" name="Straight Connector 109">
                <a:extLst>
                  <a:ext uri="{FF2B5EF4-FFF2-40B4-BE49-F238E27FC236}">
                    <a16:creationId xmlns:a16="http://schemas.microsoft.com/office/drawing/2014/main" id="{27A7AE5D-036D-32B6-93D9-D5D86C0BA825}"/>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4547F16-BD39-D58E-7891-3703CC2DDEE6}"/>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EFA44F72-7C35-F4FC-7382-5FC151DEED72}"/>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86185CA9-09B9-017C-AE3E-D688DB3990A3}"/>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114" name="Group 113">
                <a:extLst>
                  <a:ext uri="{FF2B5EF4-FFF2-40B4-BE49-F238E27FC236}">
                    <a16:creationId xmlns:a16="http://schemas.microsoft.com/office/drawing/2014/main" id="{85F4AE49-04BF-2573-F5BF-9B3F5C657C2E}"/>
                  </a:ext>
                </a:extLst>
              </p:cNvPr>
              <p:cNvGrpSpPr/>
              <p:nvPr/>
            </p:nvGrpSpPr>
            <p:grpSpPr>
              <a:xfrm>
                <a:off x="-2012969" y="575451"/>
                <a:ext cx="17557772" cy="567548"/>
                <a:chOff x="-1282890" y="575451"/>
                <a:chExt cx="16827692" cy="567548"/>
              </a:xfrm>
            </p:grpSpPr>
            <p:cxnSp>
              <p:nvCxnSpPr>
                <p:cNvPr id="134" name="Straight Connector 133">
                  <a:extLst>
                    <a:ext uri="{FF2B5EF4-FFF2-40B4-BE49-F238E27FC236}">
                      <a16:creationId xmlns:a16="http://schemas.microsoft.com/office/drawing/2014/main" id="{AB0B422E-D8D1-6564-216C-0455DA472F55}"/>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1B345F3-4DD5-2B33-43A1-E0BD6BDD7259}"/>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115" name="Rectangle 114">
                <a:extLst>
                  <a:ext uri="{FF2B5EF4-FFF2-40B4-BE49-F238E27FC236}">
                    <a16:creationId xmlns:a16="http://schemas.microsoft.com/office/drawing/2014/main" id="{8938F55C-41EC-3ADB-5EE3-88D3F047208B}"/>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16" name="TextBox 115">
                <a:extLst>
                  <a:ext uri="{FF2B5EF4-FFF2-40B4-BE49-F238E27FC236}">
                    <a16:creationId xmlns:a16="http://schemas.microsoft.com/office/drawing/2014/main" id="{C6849647-D25C-5A23-3851-8527DAF98F04}"/>
                  </a:ext>
                </a:extLst>
              </p:cNvPr>
              <p:cNvSpPr txBox="1"/>
              <p:nvPr/>
            </p:nvSpPr>
            <p:spPr>
              <a:xfrm>
                <a:off x="-2805432" y="440694"/>
                <a:ext cx="768100" cy="296987"/>
              </a:xfrm>
              <a:prstGeom prst="rect">
                <a:avLst/>
              </a:prstGeom>
              <a:noFill/>
            </p:spPr>
            <p:txBody>
              <a:bodyPr wrap="square" rtlCol="0">
                <a:spAutoFit/>
              </a:bodyPr>
              <a:lstStyle/>
              <a:p>
                <a:pPr algn="l"/>
                <a:r>
                  <a:rPr lang="en-GB" sz="716"/>
                  <a:t>1.25”</a:t>
                </a:r>
              </a:p>
            </p:txBody>
          </p:sp>
          <p:sp>
            <p:nvSpPr>
              <p:cNvPr id="117" name="TextBox 116">
                <a:extLst>
                  <a:ext uri="{FF2B5EF4-FFF2-40B4-BE49-F238E27FC236}">
                    <a16:creationId xmlns:a16="http://schemas.microsoft.com/office/drawing/2014/main" id="{F0C3F649-FF86-985A-F979-C82CCA19AA90}"/>
                  </a:ext>
                </a:extLst>
              </p:cNvPr>
              <p:cNvSpPr txBox="1"/>
              <p:nvPr/>
            </p:nvSpPr>
            <p:spPr>
              <a:xfrm>
                <a:off x="1446217" y="-986079"/>
                <a:ext cx="429862" cy="458553"/>
              </a:xfrm>
              <a:prstGeom prst="rect">
                <a:avLst/>
              </a:prstGeom>
              <a:noFill/>
            </p:spPr>
            <p:txBody>
              <a:bodyPr wrap="square" rtlCol="0">
                <a:spAutoFit/>
              </a:bodyPr>
              <a:lstStyle/>
              <a:p>
                <a:pPr algn="l"/>
                <a:r>
                  <a:rPr lang="en-GB" sz="716"/>
                  <a:t>0.3”</a:t>
                </a:r>
              </a:p>
            </p:txBody>
          </p:sp>
          <p:sp>
            <p:nvSpPr>
              <p:cNvPr id="118" name="TextBox 117">
                <a:extLst>
                  <a:ext uri="{FF2B5EF4-FFF2-40B4-BE49-F238E27FC236}">
                    <a16:creationId xmlns:a16="http://schemas.microsoft.com/office/drawing/2014/main" id="{3F603D5B-F47B-A95A-7ACC-A5C9E5BF5ACE}"/>
                  </a:ext>
                </a:extLst>
              </p:cNvPr>
              <p:cNvSpPr txBox="1"/>
              <p:nvPr/>
            </p:nvSpPr>
            <p:spPr>
              <a:xfrm>
                <a:off x="1798303" y="10794598"/>
                <a:ext cx="4614688" cy="350780"/>
              </a:xfrm>
              <a:prstGeom prst="rect">
                <a:avLst/>
              </a:prstGeom>
              <a:noFill/>
            </p:spPr>
            <p:txBody>
              <a:bodyPr wrap="square" rtlCol="0">
                <a:spAutoFit/>
              </a:bodyPr>
              <a:lstStyle/>
              <a:p>
                <a:pPr algn="l"/>
                <a:r>
                  <a:rPr lang="en-GB" sz="954"/>
                  <a:t>PPT only accurate to 2 decimal places. 1.0375” = 1.04”</a:t>
                </a:r>
              </a:p>
            </p:txBody>
          </p:sp>
          <p:cxnSp>
            <p:nvCxnSpPr>
              <p:cNvPr id="119" name="Straight Arrow Connector 118">
                <a:extLst>
                  <a:ext uri="{FF2B5EF4-FFF2-40B4-BE49-F238E27FC236}">
                    <a16:creationId xmlns:a16="http://schemas.microsoft.com/office/drawing/2014/main" id="{3E47354C-98C3-3622-0000-7AD966EB8F07}"/>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64D3768A-34ED-BFD6-A737-4FD9D1F13BAF}"/>
                  </a:ext>
                </a:extLst>
              </p:cNvPr>
              <p:cNvGrpSpPr/>
              <p:nvPr/>
            </p:nvGrpSpPr>
            <p:grpSpPr>
              <a:xfrm>
                <a:off x="-1379884" y="-1"/>
                <a:ext cx="577801" cy="575452"/>
                <a:chOff x="-1379884" y="-1"/>
                <a:chExt cx="577801" cy="575452"/>
              </a:xfrm>
            </p:grpSpPr>
            <p:sp>
              <p:nvSpPr>
                <p:cNvPr id="132" name="TextBox 131">
                  <a:extLst>
                    <a:ext uri="{FF2B5EF4-FFF2-40B4-BE49-F238E27FC236}">
                      <a16:creationId xmlns:a16="http://schemas.microsoft.com/office/drawing/2014/main" id="{8A395ADE-17F6-1A61-26F7-ADA217AF193D}"/>
                    </a:ext>
                  </a:extLst>
                </p:cNvPr>
                <p:cNvSpPr txBox="1"/>
                <p:nvPr/>
              </p:nvSpPr>
              <p:spPr>
                <a:xfrm>
                  <a:off x="-1379884" y="156920"/>
                  <a:ext cx="576052" cy="296987"/>
                </a:xfrm>
                <a:prstGeom prst="rect">
                  <a:avLst/>
                </a:prstGeom>
                <a:noFill/>
              </p:spPr>
              <p:txBody>
                <a:bodyPr wrap="square" rtlCol="0">
                  <a:spAutoFit/>
                </a:bodyPr>
                <a:lstStyle/>
                <a:p>
                  <a:pPr algn="l"/>
                  <a:r>
                    <a:rPr lang="en-GB" sz="716"/>
                    <a:t>0.63”</a:t>
                  </a:r>
                </a:p>
              </p:txBody>
            </p:sp>
            <p:cxnSp>
              <p:nvCxnSpPr>
                <p:cNvPr id="133" name="Straight Arrow Connector 132">
                  <a:extLst>
                    <a:ext uri="{FF2B5EF4-FFF2-40B4-BE49-F238E27FC236}">
                      <a16:creationId xmlns:a16="http://schemas.microsoft.com/office/drawing/2014/main" id="{E8016FD3-82E8-D3D3-82CE-D09E80E8FDF3}"/>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8322162-66CD-636E-EA05-FE16FF66020E}"/>
                  </a:ext>
                </a:extLst>
              </p:cNvPr>
              <p:cNvGrpSpPr/>
              <p:nvPr/>
            </p:nvGrpSpPr>
            <p:grpSpPr>
              <a:xfrm>
                <a:off x="-1379884" y="9482948"/>
                <a:ext cx="577801" cy="575452"/>
                <a:chOff x="-1379884" y="-1"/>
                <a:chExt cx="577801" cy="575452"/>
              </a:xfrm>
            </p:grpSpPr>
            <p:sp>
              <p:nvSpPr>
                <p:cNvPr id="130" name="TextBox 129">
                  <a:extLst>
                    <a:ext uri="{FF2B5EF4-FFF2-40B4-BE49-F238E27FC236}">
                      <a16:creationId xmlns:a16="http://schemas.microsoft.com/office/drawing/2014/main" id="{5891CD9F-A6C6-4B9A-E1CC-14D2A8D65741}"/>
                    </a:ext>
                  </a:extLst>
                </p:cNvPr>
                <p:cNvSpPr txBox="1"/>
                <p:nvPr/>
              </p:nvSpPr>
              <p:spPr>
                <a:xfrm>
                  <a:off x="-1379884" y="156920"/>
                  <a:ext cx="576052" cy="296987"/>
                </a:xfrm>
                <a:prstGeom prst="rect">
                  <a:avLst/>
                </a:prstGeom>
                <a:noFill/>
              </p:spPr>
              <p:txBody>
                <a:bodyPr wrap="square" rtlCol="0">
                  <a:spAutoFit/>
                </a:bodyPr>
                <a:lstStyle/>
                <a:p>
                  <a:pPr algn="l"/>
                  <a:r>
                    <a:rPr lang="en-GB" sz="716"/>
                    <a:t>0.63”</a:t>
                  </a:r>
                </a:p>
              </p:txBody>
            </p:sp>
            <p:cxnSp>
              <p:nvCxnSpPr>
                <p:cNvPr id="131" name="Straight Arrow Connector 130">
                  <a:extLst>
                    <a:ext uri="{FF2B5EF4-FFF2-40B4-BE49-F238E27FC236}">
                      <a16:creationId xmlns:a16="http://schemas.microsoft.com/office/drawing/2014/main" id="{86AA5CD9-55B9-2ADB-3420-88AABDFFDC89}"/>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22" name="Straight Arrow Connector 121">
                <a:extLst>
                  <a:ext uri="{FF2B5EF4-FFF2-40B4-BE49-F238E27FC236}">
                    <a16:creationId xmlns:a16="http://schemas.microsoft.com/office/drawing/2014/main" id="{41064635-9471-EFF0-0432-D21E2A292BD9}"/>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31ED3F0A-9B7A-EABD-6B86-A5EC005B4570}"/>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sp>
            <p:nvSpPr>
              <p:cNvPr id="124" name="TextBox 123">
                <a:extLst>
                  <a:ext uri="{FF2B5EF4-FFF2-40B4-BE49-F238E27FC236}">
                    <a16:creationId xmlns:a16="http://schemas.microsoft.com/office/drawing/2014/main" id="{22C45F00-35A3-B656-A6DE-6A952085A1A3}"/>
                  </a:ext>
                </a:extLst>
              </p:cNvPr>
              <p:cNvSpPr txBox="1"/>
              <p:nvPr/>
            </p:nvSpPr>
            <p:spPr>
              <a:xfrm>
                <a:off x="672921" y="10266874"/>
                <a:ext cx="773296" cy="296987"/>
              </a:xfrm>
              <a:prstGeom prst="rect">
                <a:avLst/>
              </a:prstGeom>
              <a:noFill/>
            </p:spPr>
            <p:txBody>
              <a:bodyPr wrap="square" rtlCol="0">
                <a:spAutoFit/>
              </a:bodyPr>
              <a:lstStyle/>
              <a:p>
                <a:pPr algn="l"/>
                <a:r>
                  <a:rPr lang="en-GB" sz="716"/>
                  <a:t>1.04”</a:t>
                </a:r>
              </a:p>
            </p:txBody>
          </p:sp>
          <p:cxnSp>
            <p:nvCxnSpPr>
              <p:cNvPr id="125" name="Straight Arrow Connector 124">
                <a:extLst>
                  <a:ext uri="{FF2B5EF4-FFF2-40B4-BE49-F238E27FC236}">
                    <a16:creationId xmlns:a16="http://schemas.microsoft.com/office/drawing/2014/main" id="{8C0D28E5-E717-AC85-EFBA-B1A550512CCA}"/>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E63ABFFD-23F3-1232-3998-ACA319217A1E}"/>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227"/>
              </a:p>
            </p:txBody>
          </p:sp>
          <p:grpSp>
            <p:nvGrpSpPr>
              <p:cNvPr id="127" name="Group 126">
                <a:extLst>
                  <a:ext uri="{FF2B5EF4-FFF2-40B4-BE49-F238E27FC236}">
                    <a16:creationId xmlns:a16="http://schemas.microsoft.com/office/drawing/2014/main" id="{D509DBE6-7A4D-79A8-AB67-9D2A7FA134AD}"/>
                  </a:ext>
                </a:extLst>
              </p:cNvPr>
              <p:cNvGrpSpPr/>
              <p:nvPr/>
            </p:nvGrpSpPr>
            <p:grpSpPr>
              <a:xfrm>
                <a:off x="-2" y="-1000093"/>
                <a:ext cx="576052" cy="326021"/>
                <a:chOff x="-646178" y="-215547"/>
                <a:chExt cx="576052" cy="326021"/>
              </a:xfrm>
            </p:grpSpPr>
            <p:sp>
              <p:nvSpPr>
                <p:cNvPr id="128" name="TextBox 127">
                  <a:extLst>
                    <a:ext uri="{FF2B5EF4-FFF2-40B4-BE49-F238E27FC236}">
                      <a16:creationId xmlns:a16="http://schemas.microsoft.com/office/drawing/2014/main" id="{9C0860A5-BBC7-01F2-0EE5-143C149DF3C8}"/>
                    </a:ext>
                  </a:extLst>
                </p:cNvPr>
                <p:cNvSpPr txBox="1"/>
                <p:nvPr/>
              </p:nvSpPr>
              <p:spPr>
                <a:xfrm>
                  <a:off x="-646178" y="-215547"/>
                  <a:ext cx="576052" cy="296987"/>
                </a:xfrm>
                <a:prstGeom prst="rect">
                  <a:avLst/>
                </a:prstGeom>
                <a:noFill/>
              </p:spPr>
              <p:txBody>
                <a:bodyPr wrap="square" rtlCol="0">
                  <a:spAutoFit/>
                </a:bodyPr>
                <a:lstStyle/>
                <a:p>
                  <a:pPr algn="l"/>
                  <a:r>
                    <a:rPr lang="en-GB" sz="716"/>
                    <a:t>0.63”</a:t>
                  </a:r>
                </a:p>
              </p:txBody>
            </p:sp>
            <p:cxnSp>
              <p:nvCxnSpPr>
                <p:cNvPr id="129" name="Straight Arrow Connector 128">
                  <a:extLst>
                    <a:ext uri="{FF2B5EF4-FFF2-40B4-BE49-F238E27FC236}">
                      <a16:creationId xmlns:a16="http://schemas.microsoft.com/office/drawing/2014/main" id="{E45C9BC8-0206-9DBB-F8C7-196D3B43C7D3}"/>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167" name="Slide Number Placeholder 166">
            <a:extLst>
              <a:ext uri="{FF2B5EF4-FFF2-40B4-BE49-F238E27FC236}">
                <a16:creationId xmlns:a16="http://schemas.microsoft.com/office/drawing/2014/main" id="{B53A67AA-465D-F549-CFEC-C452EB140AE6}"/>
              </a:ext>
            </a:extLst>
          </p:cNvPr>
          <p:cNvSpPr>
            <a:spLocks noGrp="1"/>
          </p:cNvSpPr>
          <p:nvPr>
            <p:ph type="sldNum" sz="quarter" idx="41"/>
          </p:nvPr>
        </p:nvSpPr>
        <p:spPr/>
        <p:txBody>
          <a:bodyPr/>
          <a:lstStyle/>
          <a:p>
            <a:fld id="{387AECDB-6C85-4FE3-9DAF-486A9B5BAE12}" type="slidenum">
              <a:rPr lang="en-GB" smtClean="0"/>
              <a:pPr/>
              <a:t>‹#›</a:t>
            </a:fld>
            <a:endParaRPr lang="en-GB"/>
          </a:p>
        </p:txBody>
      </p:sp>
      <p:sp>
        <p:nvSpPr>
          <p:cNvPr id="168" name="Title 1">
            <a:extLst>
              <a:ext uri="{FF2B5EF4-FFF2-40B4-BE49-F238E27FC236}">
                <a16:creationId xmlns:a16="http://schemas.microsoft.com/office/drawing/2014/main" id="{0CCB58E5-9A58-7C65-D5C8-4DC6E53D72D1}"/>
              </a:ext>
            </a:extLst>
          </p:cNvPr>
          <p:cNvSpPr>
            <a:spLocks noGrp="1"/>
          </p:cNvSpPr>
          <p:nvPr>
            <p:ph type="title" hasCustomPrompt="1"/>
          </p:nvPr>
        </p:nvSpPr>
        <p:spPr>
          <a:xfrm>
            <a:off x="451788" y="765687"/>
            <a:ext cx="7435970" cy="127222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14872661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ta x 3 Charts">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8" name="Text Placeholder 4">
            <a:extLst>
              <a:ext uri="{FF2B5EF4-FFF2-40B4-BE49-F238E27FC236}">
                <a16:creationId xmlns:a16="http://schemas.microsoft.com/office/drawing/2014/main" id="{777A200F-447E-3FEF-2ECA-A2544E4729B4}"/>
              </a:ext>
            </a:extLst>
          </p:cNvPr>
          <p:cNvSpPr>
            <a:spLocks noGrp="1"/>
          </p:cNvSpPr>
          <p:nvPr>
            <p:ph type="body" sz="quarter" idx="12" hasCustomPrompt="1"/>
          </p:nvPr>
        </p:nvSpPr>
        <p:spPr>
          <a:xfrm>
            <a:off x="451786" y="2334146"/>
            <a:ext cx="3615781"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adipiscing elit. Sed porta magna eget est porttitor.</a:t>
            </a:r>
          </a:p>
        </p:txBody>
      </p:sp>
      <p:sp>
        <p:nvSpPr>
          <p:cNvPr id="13" name="Text Placeholder 12">
            <a:extLst>
              <a:ext uri="{FF2B5EF4-FFF2-40B4-BE49-F238E27FC236}">
                <a16:creationId xmlns:a16="http://schemas.microsoft.com/office/drawing/2014/main" id="{0D30C58A-077A-2A88-E3DB-D6A143AC19E0}"/>
              </a:ext>
            </a:extLst>
          </p:cNvPr>
          <p:cNvSpPr>
            <a:spLocks noGrp="1"/>
          </p:cNvSpPr>
          <p:nvPr>
            <p:ph type="body" sz="quarter" idx="30" hasCustomPrompt="1"/>
          </p:nvPr>
        </p:nvSpPr>
        <p:spPr>
          <a:xfrm>
            <a:off x="6392884" y="1272702"/>
            <a:ext cx="803088" cy="697057"/>
          </a:xfrm>
        </p:spPr>
        <p:txBody>
          <a:bodyPr anchor="ctr" anchorCtr="0"/>
          <a:lstStyle>
            <a:lvl1pPr algn="ctr">
              <a:lnSpc>
                <a:spcPct val="100000"/>
              </a:lnSpc>
              <a:defRPr sz="2181">
                <a:solidFill>
                  <a:schemeClr val="tx1"/>
                </a:solidFill>
              </a:defRPr>
            </a:lvl1pPr>
          </a:lstStyle>
          <a:p>
            <a:pPr lvl="0"/>
            <a:r>
              <a:rPr lang="en-US"/>
              <a:t>56%</a:t>
            </a:r>
            <a:endParaRPr lang="en-GB"/>
          </a:p>
        </p:txBody>
      </p:sp>
      <p:sp>
        <p:nvSpPr>
          <p:cNvPr id="21" name="Text Placeholder 12">
            <a:extLst>
              <a:ext uri="{FF2B5EF4-FFF2-40B4-BE49-F238E27FC236}">
                <a16:creationId xmlns:a16="http://schemas.microsoft.com/office/drawing/2014/main" id="{D950A2CB-FA59-DE91-C185-2106BD3F1E1C}"/>
              </a:ext>
            </a:extLst>
          </p:cNvPr>
          <p:cNvSpPr>
            <a:spLocks noGrp="1"/>
          </p:cNvSpPr>
          <p:nvPr>
            <p:ph type="body" sz="quarter" idx="32" hasCustomPrompt="1"/>
          </p:nvPr>
        </p:nvSpPr>
        <p:spPr>
          <a:xfrm>
            <a:off x="6392884" y="3280535"/>
            <a:ext cx="803088" cy="697057"/>
          </a:xfrm>
        </p:spPr>
        <p:txBody>
          <a:bodyPr anchor="ctr" anchorCtr="0"/>
          <a:lstStyle>
            <a:lvl1pPr algn="ctr">
              <a:lnSpc>
                <a:spcPct val="100000"/>
              </a:lnSpc>
              <a:defRPr sz="2181">
                <a:solidFill>
                  <a:schemeClr val="tx1"/>
                </a:solidFill>
              </a:defRPr>
            </a:lvl1pPr>
          </a:lstStyle>
          <a:p>
            <a:pPr lvl="0"/>
            <a:r>
              <a:rPr lang="en-US"/>
              <a:t>56%</a:t>
            </a:r>
            <a:endParaRPr lang="en-GB"/>
          </a:p>
        </p:txBody>
      </p:sp>
      <p:sp>
        <p:nvSpPr>
          <p:cNvPr id="24" name="Text Placeholder 12">
            <a:extLst>
              <a:ext uri="{FF2B5EF4-FFF2-40B4-BE49-F238E27FC236}">
                <a16:creationId xmlns:a16="http://schemas.microsoft.com/office/drawing/2014/main" id="{262C4D4F-2139-35A6-89A5-A56E4CA4256D}"/>
              </a:ext>
            </a:extLst>
          </p:cNvPr>
          <p:cNvSpPr>
            <a:spLocks noGrp="1"/>
          </p:cNvSpPr>
          <p:nvPr>
            <p:ph type="body" sz="quarter" idx="34" hasCustomPrompt="1"/>
          </p:nvPr>
        </p:nvSpPr>
        <p:spPr>
          <a:xfrm>
            <a:off x="6392884" y="5312283"/>
            <a:ext cx="803088" cy="697057"/>
          </a:xfrm>
        </p:spPr>
        <p:txBody>
          <a:bodyPr anchor="ctr" anchorCtr="0"/>
          <a:lstStyle>
            <a:lvl1pPr algn="ctr">
              <a:lnSpc>
                <a:spcPct val="100000"/>
              </a:lnSpc>
              <a:defRPr sz="2181">
                <a:solidFill>
                  <a:schemeClr val="tx1"/>
                </a:solidFill>
              </a:defRPr>
            </a:lvl1pPr>
          </a:lstStyle>
          <a:p>
            <a:pPr lvl="0"/>
            <a:r>
              <a:rPr lang="en-US"/>
              <a:t>56%</a:t>
            </a:r>
            <a:endParaRPr lang="en-GB"/>
          </a:p>
        </p:txBody>
      </p:sp>
      <p:sp>
        <p:nvSpPr>
          <p:cNvPr id="4" name="Text Placeholder 7">
            <a:extLst>
              <a:ext uri="{FF2B5EF4-FFF2-40B4-BE49-F238E27FC236}">
                <a16:creationId xmlns:a16="http://schemas.microsoft.com/office/drawing/2014/main" id="{EFB8CE9E-3030-FD63-938A-EE461CDECD91}"/>
              </a:ext>
            </a:extLst>
          </p:cNvPr>
          <p:cNvSpPr>
            <a:spLocks noGrp="1"/>
          </p:cNvSpPr>
          <p:nvPr>
            <p:ph type="body" sz="quarter" idx="26" hasCustomPrompt="1"/>
          </p:nvPr>
        </p:nvSpPr>
        <p:spPr>
          <a:xfrm>
            <a:off x="462421" y="5401022"/>
            <a:ext cx="4577992" cy="519578"/>
          </a:xfrm>
          <a:prstGeom prst="rect">
            <a:avLst/>
          </a:prstGeom>
        </p:spPr>
        <p:txBody>
          <a:bodyPr numCol="1" spcCol="274320" anchor="t" anchorCtr="0"/>
          <a:lstStyle>
            <a:lvl1pPr marL="0" indent="0">
              <a:lnSpc>
                <a:spcPts val="1472"/>
              </a:lnSpc>
              <a:buFont typeface="Arial" panose="020B0604020202020204" pitchFamily="34" charset="0"/>
              <a:buNone/>
              <a:defRPr sz="920">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a:t>
            </a:r>
            <a:endParaRPr lang="en-GB"/>
          </a:p>
        </p:txBody>
      </p:sp>
      <p:sp>
        <p:nvSpPr>
          <p:cNvPr id="7" name="Oval 6">
            <a:extLst>
              <a:ext uri="{FF2B5EF4-FFF2-40B4-BE49-F238E27FC236}">
                <a16:creationId xmlns:a16="http://schemas.microsoft.com/office/drawing/2014/main" id="{4B8B06EF-AA88-EDA9-28B4-F32217638A1D}"/>
              </a:ext>
            </a:extLst>
          </p:cNvPr>
          <p:cNvSpPr/>
          <p:nvPr userDrawn="1"/>
        </p:nvSpPr>
        <p:spPr>
          <a:xfrm>
            <a:off x="6053878" y="857252"/>
            <a:ext cx="1481100" cy="1483822"/>
          </a:xfrm>
          <a:prstGeom prst="ellipse">
            <a:avLst/>
          </a:prstGeom>
          <a:noFill/>
          <a:ln w="190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1" name="Oval 10">
            <a:extLst>
              <a:ext uri="{FF2B5EF4-FFF2-40B4-BE49-F238E27FC236}">
                <a16:creationId xmlns:a16="http://schemas.microsoft.com/office/drawing/2014/main" id="{2B6EA478-A7B9-A94A-207D-51A8FDAAA098}"/>
              </a:ext>
            </a:extLst>
          </p:cNvPr>
          <p:cNvSpPr/>
          <p:nvPr userDrawn="1"/>
        </p:nvSpPr>
        <p:spPr>
          <a:xfrm>
            <a:off x="6053878" y="2888076"/>
            <a:ext cx="1481100" cy="148382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2" name="Oval 11">
            <a:extLst>
              <a:ext uri="{FF2B5EF4-FFF2-40B4-BE49-F238E27FC236}">
                <a16:creationId xmlns:a16="http://schemas.microsoft.com/office/drawing/2014/main" id="{81690E5E-BF7F-30C6-725A-D29C53D49001}"/>
              </a:ext>
            </a:extLst>
          </p:cNvPr>
          <p:cNvSpPr/>
          <p:nvPr userDrawn="1"/>
        </p:nvSpPr>
        <p:spPr>
          <a:xfrm>
            <a:off x="6053878" y="4918900"/>
            <a:ext cx="1481100" cy="148382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4" name="Text Placeholder 7">
            <a:extLst>
              <a:ext uri="{FF2B5EF4-FFF2-40B4-BE49-F238E27FC236}">
                <a16:creationId xmlns:a16="http://schemas.microsoft.com/office/drawing/2014/main" id="{A874186D-1E0A-8701-4F10-BC70ECB277E1}"/>
              </a:ext>
            </a:extLst>
          </p:cNvPr>
          <p:cNvSpPr>
            <a:spLocks noGrp="1"/>
          </p:cNvSpPr>
          <p:nvPr>
            <p:ph type="body" sz="quarter" idx="13" hasCustomPrompt="1"/>
          </p:nvPr>
        </p:nvSpPr>
        <p:spPr>
          <a:xfrm>
            <a:off x="8153794" y="1237891"/>
            <a:ext cx="3224693" cy="762798"/>
          </a:xfrm>
          <a:prstGeom prst="rect">
            <a:avLst/>
          </a:prstGeom>
        </p:spPr>
        <p:txBody>
          <a:bodyPr numCol="1" spcCol="274320" anchor="ctr"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Lorem ipsum dolor sit amet, consectetur adipiscing elit.</a:t>
            </a:r>
            <a:endParaRPr lang="en-GB"/>
          </a:p>
        </p:txBody>
      </p:sp>
      <p:sp>
        <p:nvSpPr>
          <p:cNvPr id="15" name="Text Placeholder 7">
            <a:extLst>
              <a:ext uri="{FF2B5EF4-FFF2-40B4-BE49-F238E27FC236}">
                <a16:creationId xmlns:a16="http://schemas.microsoft.com/office/drawing/2014/main" id="{0FD3B89E-4339-99F0-81C9-50B49D266926}"/>
              </a:ext>
            </a:extLst>
          </p:cNvPr>
          <p:cNvSpPr>
            <a:spLocks noGrp="1"/>
          </p:cNvSpPr>
          <p:nvPr>
            <p:ph type="body" sz="quarter" idx="19" hasCustomPrompt="1"/>
          </p:nvPr>
        </p:nvSpPr>
        <p:spPr>
          <a:xfrm>
            <a:off x="8153794" y="3231309"/>
            <a:ext cx="3224692" cy="762797"/>
          </a:xfrm>
          <a:prstGeom prst="rect">
            <a:avLst/>
          </a:prstGeom>
        </p:spPr>
        <p:txBody>
          <a:bodyPr numCol="1" spcCol="274320" anchor="ctr"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Lorem ipsum dolor sit amet, consectetur adipiscing elit.</a:t>
            </a:r>
            <a:endParaRPr lang="en-GB"/>
          </a:p>
        </p:txBody>
      </p:sp>
      <p:sp>
        <p:nvSpPr>
          <p:cNvPr id="17" name="Text Placeholder 7">
            <a:extLst>
              <a:ext uri="{FF2B5EF4-FFF2-40B4-BE49-F238E27FC236}">
                <a16:creationId xmlns:a16="http://schemas.microsoft.com/office/drawing/2014/main" id="{2182EE5E-9D6D-DA86-8479-16F8B19F72FC}"/>
              </a:ext>
            </a:extLst>
          </p:cNvPr>
          <p:cNvSpPr>
            <a:spLocks noGrp="1"/>
          </p:cNvSpPr>
          <p:nvPr>
            <p:ph type="body" sz="quarter" idx="23" hasCustomPrompt="1"/>
          </p:nvPr>
        </p:nvSpPr>
        <p:spPr>
          <a:xfrm>
            <a:off x="8153794" y="5224724"/>
            <a:ext cx="3224691" cy="762797"/>
          </a:xfrm>
          <a:prstGeom prst="rect">
            <a:avLst/>
          </a:prstGeom>
        </p:spPr>
        <p:txBody>
          <a:bodyPr numCol="1" spcCol="274320" anchor="ctr"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Lorem ipsum dolor sit amet, consectetur adipiscing elit.</a:t>
            </a:r>
            <a:endParaRPr lang="en-GB"/>
          </a:p>
        </p:txBody>
      </p:sp>
      <p:sp>
        <p:nvSpPr>
          <p:cNvPr id="5" name="Slide Number Placeholder 4">
            <a:extLst>
              <a:ext uri="{FF2B5EF4-FFF2-40B4-BE49-F238E27FC236}">
                <a16:creationId xmlns:a16="http://schemas.microsoft.com/office/drawing/2014/main" id="{81DF3D1F-F3AD-AAED-AB27-909DEA245254}"/>
              </a:ext>
            </a:extLst>
          </p:cNvPr>
          <p:cNvSpPr>
            <a:spLocks noGrp="1"/>
          </p:cNvSpPr>
          <p:nvPr>
            <p:ph type="sldNum" sz="quarter" idx="35"/>
          </p:nvPr>
        </p:nvSpPr>
        <p:spPr/>
        <p:txBody>
          <a:bodyPr/>
          <a:lstStyle/>
          <a:p>
            <a:fld id="{387AECDB-6C85-4FE3-9DAF-486A9B5BAE12}" type="slidenum">
              <a:rPr lang="en-GB" smtClean="0"/>
              <a:pPr/>
              <a:t>‹#›</a:t>
            </a:fld>
            <a:endParaRPr lang="en-GB"/>
          </a:p>
        </p:txBody>
      </p:sp>
      <p:sp>
        <p:nvSpPr>
          <p:cNvPr id="6" name="Title 1">
            <a:extLst>
              <a:ext uri="{FF2B5EF4-FFF2-40B4-BE49-F238E27FC236}">
                <a16:creationId xmlns:a16="http://schemas.microsoft.com/office/drawing/2014/main" id="{FB75D0E0-F874-2AD3-D41E-908E03C8EF61}"/>
              </a:ext>
            </a:extLst>
          </p:cNvPr>
          <p:cNvSpPr>
            <a:spLocks noGrp="1"/>
          </p:cNvSpPr>
          <p:nvPr>
            <p:ph type="title" hasCustomPrompt="1"/>
          </p:nvPr>
        </p:nvSpPr>
        <p:spPr>
          <a:xfrm>
            <a:off x="451788" y="765687"/>
            <a:ext cx="4577992" cy="1272223"/>
          </a:xfrm>
          <a:prstGeom prst="rect">
            <a:avLst/>
          </a:prstGeom>
        </p:spPr>
        <p:txBody>
          <a:bodyPr/>
          <a:lstStyle/>
          <a:p>
            <a:r>
              <a:rPr lang="en-US"/>
              <a:t>Click To Edit Master Title Style</a:t>
            </a:r>
            <a:endParaRPr lang="en-GB"/>
          </a:p>
        </p:txBody>
      </p:sp>
      <p:cxnSp>
        <p:nvCxnSpPr>
          <p:cNvPr id="19" name="Straight Connector 18">
            <a:extLst>
              <a:ext uri="{FF2B5EF4-FFF2-40B4-BE49-F238E27FC236}">
                <a16:creationId xmlns:a16="http://schemas.microsoft.com/office/drawing/2014/main" id="{03CEF1E2-FDC1-654A-BA4C-E6625B0C6478}"/>
              </a:ext>
            </a:extLst>
          </p:cNvPr>
          <p:cNvCxnSpPr>
            <a:cxnSpLocks/>
          </p:cNvCxnSpPr>
          <p:nvPr userDrawn="1"/>
        </p:nvCxnSpPr>
        <p:spPr>
          <a:xfrm>
            <a:off x="5237355" y="875651"/>
            <a:ext cx="0" cy="55234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68096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ext + Data + 1x1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D25AD872-8B45-D1C5-F4D4-7DD124D8AB05}"/>
              </a:ext>
            </a:extLst>
          </p:cNvPr>
          <p:cNvSpPr>
            <a:spLocks noGrp="1"/>
          </p:cNvSpPr>
          <p:nvPr>
            <p:ph type="pic" sz="quarter" idx="14" hasCustomPrompt="1"/>
          </p:nvPr>
        </p:nvSpPr>
        <p:spPr>
          <a:xfrm>
            <a:off x="5237355" y="0"/>
            <a:ext cx="6954645"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6" name="Title 1">
            <a:extLst>
              <a:ext uri="{FF2B5EF4-FFF2-40B4-BE49-F238E27FC236}">
                <a16:creationId xmlns:a16="http://schemas.microsoft.com/office/drawing/2014/main" id="{4DADCC0D-C5A6-03F9-8A90-76705A241893}"/>
              </a:ext>
            </a:extLst>
          </p:cNvPr>
          <p:cNvSpPr>
            <a:spLocks noGrp="1"/>
          </p:cNvSpPr>
          <p:nvPr>
            <p:ph type="title" hasCustomPrompt="1"/>
          </p:nvPr>
        </p:nvSpPr>
        <p:spPr>
          <a:xfrm>
            <a:off x="451786" y="762175"/>
            <a:ext cx="4343800" cy="1275469"/>
          </a:xfrm>
          <a:prstGeom prst="rect">
            <a:avLst/>
          </a:prstGeom>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D86A5DD6-2A56-B0DE-5C05-E67A16196B06}"/>
              </a:ext>
            </a:extLst>
          </p:cNvPr>
          <p:cNvSpPr>
            <a:spLocks noGrp="1"/>
          </p:cNvSpPr>
          <p:nvPr>
            <p:ph type="body" sz="quarter" idx="13" hasCustomPrompt="1"/>
          </p:nvPr>
        </p:nvSpPr>
        <p:spPr>
          <a:xfrm>
            <a:off x="451786" y="4961258"/>
            <a:ext cx="4333733" cy="1596410"/>
          </a:xfrm>
          <a:prstGeom prst="rect">
            <a:avLst/>
          </a:prstGeom>
        </p:spPr>
        <p:txBody>
          <a:bodyPr numCol="1" spcCol="548640" anchor="b"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a:t>
            </a:r>
          </a:p>
        </p:txBody>
      </p:sp>
      <p:sp>
        <p:nvSpPr>
          <p:cNvPr id="13" name="Chart Placeholder 4">
            <a:extLst>
              <a:ext uri="{FF2B5EF4-FFF2-40B4-BE49-F238E27FC236}">
                <a16:creationId xmlns:a16="http://schemas.microsoft.com/office/drawing/2014/main" id="{994DA9F1-0B54-8D91-1BC8-BFBF8E00F140}"/>
              </a:ext>
            </a:extLst>
          </p:cNvPr>
          <p:cNvSpPr>
            <a:spLocks noGrp="1"/>
          </p:cNvSpPr>
          <p:nvPr>
            <p:ph type="chart" sz="quarter" idx="32"/>
          </p:nvPr>
        </p:nvSpPr>
        <p:spPr>
          <a:xfrm>
            <a:off x="451786" y="2953208"/>
            <a:ext cx="4333733" cy="1750048"/>
          </a:xfrm>
        </p:spPr>
        <p:txBody>
          <a:bodyPr/>
          <a:lstStyle>
            <a:lvl1pPr algn="ctr">
              <a:defRPr sz="920">
                <a:solidFill>
                  <a:schemeClr val="bg1"/>
                </a:solidFill>
              </a:defRPr>
            </a:lvl1pPr>
          </a:lstStyle>
          <a:p>
            <a:r>
              <a:rPr lang="en-US"/>
              <a:t>Click icon to add chart</a:t>
            </a:r>
            <a:endParaRPr lang="en-GB"/>
          </a:p>
        </p:txBody>
      </p:sp>
      <p:sp>
        <p:nvSpPr>
          <p:cNvPr id="2" name="Slide Number Placeholder 1">
            <a:extLst>
              <a:ext uri="{FF2B5EF4-FFF2-40B4-BE49-F238E27FC236}">
                <a16:creationId xmlns:a16="http://schemas.microsoft.com/office/drawing/2014/main" id="{F312467E-E9E7-2F5D-416C-2BA0A70B94AF}"/>
              </a:ext>
            </a:extLst>
          </p:cNvPr>
          <p:cNvSpPr>
            <a:spLocks noGrp="1"/>
          </p:cNvSpPr>
          <p:nvPr>
            <p:ph type="sldNum" sz="quarter" idx="33"/>
          </p:nvPr>
        </p:nvSpPr>
        <p:spPr/>
        <p:txBody>
          <a:bodyPr/>
          <a:lstStyle>
            <a:lvl1pPr>
              <a:defRPr>
                <a:solidFill>
                  <a:schemeClr val="bg1"/>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31394116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ext + Sidebar + Dat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p:nvSpPr>
        <p:spPr>
          <a:xfrm>
            <a:off x="8133050" y="0"/>
            <a:ext cx="405895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0488" y="763358"/>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48917"/>
            <a:ext cx="6480734" cy="1034536"/>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788" y="2901730"/>
            <a:ext cx="7072275" cy="3527440"/>
          </a:xfrm>
          <a:prstGeom prst="rect">
            <a:avLst/>
          </a:prstGeom>
        </p:spPr>
        <p:txBody>
          <a:bodyPr numCol="1"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a:t>
            </a:r>
          </a:p>
          <a:p>
            <a:pPr lvl="0"/>
            <a:r>
              <a:rPr lang="en-US"/>
              <a:t>Phasellus a tellus sit amet massa placerat rutrum id sed odio. Ut convallis vel libero et aliquet. </a:t>
            </a:r>
          </a:p>
        </p:txBody>
      </p:sp>
      <p:sp>
        <p:nvSpPr>
          <p:cNvPr id="9" name="Chart Placeholder 4">
            <a:extLst>
              <a:ext uri="{FF2B5EF4-FFF2-40B4-BE49-F238E27FC236}">
                <a16:creationId xmlns:a16="http://schemas.microsoft.com/office/drawing/2014/main" id="{ADD2119B-E14C-2192-7AB1-B177A0D1BD9B}"/>
              </a:ext>
            </a:extLst>
          </p:cNvPr>
          <p:cNvSpPr>
            <a:spLocks noGrp="1"/>
          </p:cNvSpPr>
          <p:nvPr>
            <p:ph type="chart" sz="quarter" idx="32"/>
          </p:nvPr>
        </p:nvSpPr>
        <p:spPr>
          <a:xfrm>
            <a:off x="8724834" y="2550560"/>
            <a:ext cx="2650501" cy="2272857"/>
          </a:xfrm>
        </p:spPr>
        <p:txBody>
          <a:bodyPr/>
          <a:lstStyle>
            <a:lvl1pPr algn="ctr">
              <a:defRPr sz="920"/>
            </a:lvl1pPr>
          </a:lstStyle>
          <a:p>
            <a:r>
              <a:rPr lang="en-US"/>
              <a:t>Click icon to add chart</a:t>
            </a:r>
            <a:endParaRPr lang="en-GB"/>
          </a:p>
        </p:txBody>
      </p:sp>
      <p:sp>
        <p:nvSpPr>
          <p:cNvPr id="11" name="Text Placeholder 7">
            <a:extLst>
              <a:ext uri="{FF2B5EF4-FFF2-40B4-BE49-F238E27FC236}">
                <a16:creationId xmlns:a16="http://schemas.microsoft.com/office/drawing/2014/main" id="{67845BB9-4C02-F001-62D9-38007F1744AC}"/>
              </a:ext>
            </a:extLst>
          </p:cNvPr>
          <p:cNvSpPr>
            <a:spLocks noGrp="1"/>
          </p:cNvSpPr>
          <p:nvPr>
            <p:ph type="body" sz="quarter" idx="33" hasCustomPrompt="1"/>
          </p:nvPr>
        </p:nvSpPr>
        <p:spPr>
          <a:xfrm>
            <a:off x="8725003" y="906521"/>
            <a:ext cx="2644558" cy="1578309"/>
          </a:xfrm>
          <a:prstGeom prst="rect">
            <a:avLst/>
          </a:prstGeom>
        </p:spPr>
        <p:txBody>
          <a:bodyPr vert="horz" lIns="0" tIns="0" rIns="0" bIns="0" numCol="1" spcCol="548640" rtlCol="0" anchor="t" anchorCtr="0">
            <a:noAutofit/>
          </a:bodyPr>
          <a:lstStyle>
            <a:lvl1pPr>
              <a:defRPr lang="en-GB" dirty="0"/>
            </a:lvl1pPr>
          </a:lstStyle>
          <a:p>
            <a:pPr lvl="0">
              <a:buFont typeface="Arial" panose="020B0604020202020204" pitchFamily="34" charset="0"/>
            </a:pPr>
            <a:r>
              <a:rPr lang="en-US"/>
              <a:t>Lorem ipsum dolor sit amet, consectetur adipiscing elit. Sed porta magna eget est porttitor, nec rutrum nisi scelerisque. Nam vitae varius</a:t>
            </a:r>
            <a:endParaRPr lang="en-GB"/>
          </a:p>
        </p:txBody>
      </p:sp>
      <p:sp>
        <p:nvSpPr>
          <p:cNvPr id="12" name="Text Placeholder 8">
            <a:extLst>
              <a:ext uri="{FF2B5EF4-FFF2-40B4-BE49-F238E27FC236}">
                <a16:creationId xmlns:a16="http://schemas.microsoft.com/office/drawing/2014/main" id="{32FB87E2-5224-7AB0-0ADE-BAE4069D596F}"/>
              </a:ext>
            </a:extLst>
          </p:cNvPr>
          <p:cNvSpPr>
            <a:spLocks noGrp="1"/>
          </p:cNvSpPr>
          <p:nvPr>
            <p:ph type="body" sz="quarter" idx="27" hasCustomPrompt="1"/>
          </p:nvPr>
        </p:nvSpPr>
        <p:spPr>
          <a:xfrm>
            <a:off x="8722032" y="5056156"/>
            <a:ext cx="2650500" cy="762798"/>
          </a:xfrm>
          <a:prstGeom prst="rect">
            <a:avLst/>
          </a:prstGeom>
        </p:spPr>
        <p:txBody>
          <a:bodyPr anchor="t"/>
          <a:lstStyle>
            <a:lvl1pPr algn="ctr">
              <a:lnSpc>
                <a:spcPts val="7116"/>
              </a:lnSpc>
              <a:defRPr sz="4908" b="0">
                <a:solidFill>
                  <a:schemeClr val="tx1"/>
                </a:solidFill>
              </a:defRPr>
            </a:lvl1pPr>
            <a:lvl2pPr>
              <a:defRPr/>
            </a:lvl2pPr>
          </a:lstStyle>
          <a:p>
            <a:pPr lvl="0"/>
            <a:r>
              <a:rPr lang="en-US"/>
              <a:t>365</a:t>
            </a:r>
            <a:endParaRPr lang="en-GB"/>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724833" y="586261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6" name="Slide Number Placeholder 5">
            <a:extLst>
              <a:ext uri="{FF2B5EF4-FFF2-40B4-BE49-F238E27FC236}">
                <a16:creationId xmlns:a16="http://schemas.microsoft.com/office/drawing/2014/main" id="{AF5368C3-F7C2-102F-C609-80A0278D4A8F}"/>
              </a:ext>
            </a:extLst>
          </p:cNvPr>
          <p:cNvSpPr>
            <a:spLocks noGrp="1"/>
          </p:cNvSpPr>
          <p:nvPr>
            <p:ph type="sldNum" sz="quarter" idx="34"/>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0713985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 Sidebar + Data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8133050" y="0"/>
            <a:ext cx="405895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4590"/>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6" y="2894142"/>
            <a:ext cx="7072275" cy="3527440"/>
          </a:xfrm>
          <a:prstGeom prst="rect">
            <a:avLst/>
          </a:prstGeom>
        </p:spPr>
        <p:txBody>
          <a:bodyPr numCol="2"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a:t>
            </a:r>
          </a:p>
          <a:p>
            <a:pPr lvl="0"/>
            <a:r>
              <a:rPr lang="en-US"/>
              <a:t>Phasellus a tellus sit amet massa placerat rutrum id sed odio. Ut convallis vel libero et. </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831960" y="2350299"/>
            <a:ext cx="2175779" cy="541771"/>
          </a:xfrm>
          <a:prstGeom prst="rect">
            <a:avLst/>
          </a:prstGeom>
        </p:spPr>
        <p:txBody>
          <a:bodyPr numCol="1" spcCol="274320" anchor="t" anchorCtr="0"/>
          <a:lstStyle>
            <a:lvl1pPr marL="0" indent="0" algn="l">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0" name="Text Placeholder 7">
            <a:extLst>
              <a:ext uri="{FF2B5EF4-FFF2-40B4-BE49-F238E27FC236}">
                <a16:creationId xmlns:a16="http://schemas.microsoft.com/office/drawing/2014/main" id="{133D5E51-6DFA-37C2-E8D8-2ED36008D9E3}"/>
              </a:ext>
            </a:extLst>
          </p:cNvPr>
          <p:cNvSpPr>
            <a:spLocks noGrp="1"/>
          </p:cNvSpPr>
          <p:nvPr>
            <p:ph type="body" sz="quarter" idx="36" hasCustomPrompt="1"/>
          </p:nvPr>
        </p:nvSpPr>
        <p:spPr>
          <a:xfrm>
            <a:off x="8829160" y="5663095"/>
            <a:ext cx="2175779" cy="541771"/>
          </a:xfrm>
          <a:prstGeom prst="rect">
            <a:avLst/>
          </a:prstGeom>
        </p:spPr>
        <p:txBody>
          <a:bodyPr numCol="1" spcCol="274320" anchor="t" anchorCtr="0"/>
          <a:lstStyle>
            <a:lvl1pPr marL="0" indent="0" algn="l">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9" name="Text Placeholder 12">
            <a:extLst>
              <a:ext uri="{FF2B5EF4-FFF2-40B4-BE49-F238E27FC236}">
                <a16:creationId xmlns:a16="http://schemas.microsoft.com/office/drawing/2014/main" id="{E3F08D1F-C961-C345-ABE6-475C2FC989EF}"/>
              </a:ext>
            </a:extLst>
          </p:cNvPr>
          <p:cNvSpPr>
            <a:spLocks noGrp="1"/>
          </p:cNvSpPr>
          <p:nvPr>
            <p:ph type="body" sz="quarter" idx="30" hasCustomPrompt="1"/>
          </p:nvPr>
        </p:nvSpPr>
        <p:spPr>
          <a:xfrm>
            <a:off x="8831959" y="1825493"/>
            <a:ext cx="1931964" cy="439493"/>
          </a:xfrm>
        </p:spPr>
        <p:txBody>
          <a:bodyPr anchor="b" anchorCtr="0"/>
          <a:lstStyle>
            <a:lvl1pPr algn="l">
              <a:lnSpc>
                <a:spcPct val="100000"/>
              </a:lnSpc>
              <a:defRPr sz="2181">
                <a:solidFill>
                  <a:schemeClr val="tx1"/>
                </a:solidFill>
              </a:defRPr>
            </a:lvl1pPr>
          </a:lstStyle>
          <a:p>
            <a:pPr lvl="0"/>
            <a:r>
              <a:rPr lang="en-US"/>
              <a:t>00%</a:t>
            </a:r>
            <a:endParaRPr lang="en-GB"/>
          </a:p>
        </p:txBody>
      </p:sp>
      <p:sp>
        <p:nvSpPr>
          <p:cNvPr id="22" name="Text Placeholder 12">
            <a:extLst>
              <a:ext uri="{FF2B5EF4-FFF2-40B4-BE49-F238E27FC236}">
                <a16:creationId xmlns:a16="http://schemas.microsoft.com/office/drawing/2014/main" id="{753BA87C-EE28-604B-8577-D3FAA5F3E476}"/>
              </a:ext>
            </a:extLst>
          </p:cNvPr>
          <p:cNvSpPr>
            <a:spLocks noGrp="1"/>
          </p:cNvSpPr>
          <p:nvPr>
            <p:ph type="body" sz="quarter" idx="37" hasCustomPrompt="1"/>
          </p:nvPr>
        </p:nvSpPr>
        <p:spPr>
          <a:xfrm>
            <a:off x="8831959" y="5137219"/>
            <a:ext cx="1931964" cy="439493"/>
          </a:xfrm>
        </p:spPr>
        <p:txBody>
          <a:bodyPr anchor="b" anchorCtr="0"/>
          <a:lstStyle>
            <a:lvl1pPr algn="l">
              <a:lnSpc>
                <a:spcPct val="100000"/>
              </a:lnSpc>
              <a:defRPr sz="2181">
                <a:solidFill>
                  <a:schemeClr val="tx1"/>
                </a:solidFill>
              </a:defRPr>
            </a:lvl1pPr>
          </a:lstStyle>
          <a:p>
            <a:pPr lvl="0"/>
            <a:r>
              <a:rPr lang="en-US"/>
              <a:t>00%</a:t>
            </a:r>
            <a:endParaRPr lang="en-GB"/>
          </a:p>
        </p:txBody>
      </p:sp>
      <p:sp>
        <p:nvSpPr>
          <p:cNvPr id="12" name="Chart Placeholder 4">
            <a:extLst>
              <a:ext uri="{FF2B5EF4-FFF2-40B4-BE49-F238E27FC236}">
                <a16:creationId xmlns:a16="http://schemas.microsoft.com/office/drawing/2014/main" id="{08E9617E-7F97-6C4C-9802-D11F0B9D333D}"/>
              </a:ext>
            </a:extLst>
          </p:cNvPr>
          <p:cNvSpPr>
            <a:spLocks noGrp="1"/>
          </p:cNvSpPr>
          <p:nvPr>
            <p:ph type="chart" sz="quarter" idx="32"/>
          </p:nvPr>
        </p:nvSpPr>
        <p:spPr>
          <a:xfrm>
            <a:off x="8831962" y="380908"/>
            <a:ext cx="2650501" cy="1551823"/>
          </a:xfrm>
        </p:spPr>
        <p:txBody>
          <a:bodyPr/>
          <a:lstStyle>
            <a:lvl1pPr algn="ctr">
              <a:defRPr sz="920"/>
            </a:lvl1pPr>
          </a:lstStyle>
          <a:p>
            <a:r>
              <a:rPr lang="en-US"/>
              <a:t>Click icon to add chart</a:t>
            </a:r>
            <a:endParaRPr lang="en-GB"/>
          </a:p>
        </p:txBody>
      </p:sp>
      <p:sp>
        <p:nvSpPr>
          <p:cNvPr id="14" name="Chart Placeholder 4">
            <a:extLst>
              <a:ext uri="{FF2B5EF4-FFF2-40B4-BE49-F238E27FC236}">
                <a16:creationId xmlns:a16="http://schemas.microsoft.com/office/drawing/2014/main" id="{287333A2-56BA-9448-927E-5EE591E64F19}"/>
              </a:ext>
            </a:extLst>
          </p:cNvPr>
          <p:cNvSpPr>
            <a:spLocks noGrp="1"/>
          </p:cNvSpPr>
          <p:nvPr>
            <p:ph type="chart" sz="quarter" idx="34"/>
          </p:nvPr>
        </p:nvSpPr>
        <p:spPr>
          <a:xfrm>
            <a:off x="8831962" y="3767025"/>
            <a:ext cx="2650501" cy="1551823"/>
          </a:xfrm>
        </p:spPr>
        <p:txBody>
          <a:bodyPr/>
          <a:lstStyle>
            <a:lvl1pPr algn="ctr">
              <a:defRPr sz="920"/>
            </a:lvl1pPr>
          </a:lstStyle>
          <a:p>
            <a:r>
              <a:rPr lang="en-US"/>
              <a:t>Click icon to add chart</a:t>
            </a:r>
            <a:endParaRPr lang="en-GB"/>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451972" y="1450928"/>
            <a:ext cx="6493316" cy="1054359"/>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a:t>
            </a:r>
          </a:p>
        </p:txBody>
      </p:sp>
    </p:spTree>
    <p:extLst>
      <p:ext uri="{BB962C8B-B14F-4D97-AF65-F5344CB8AC3E}">
        <p14:creationId xmlns:p14="http://schemas.microsoft.com/office/powerpoint/2010/main" val="2714557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5213"/>
            <a:ext cx="10331321" cy="436836"/>
          </a:xfrm>
          <a:prstGeom prst="rect">
            <a:avLst/>
          </a:prstGeom>
        </p:spPr>
        <p:txBody>
          <a:bodyPr/>
          <a:lstStyle>
            <a:lvl1pPr>
              <a:defRPr/>
            </a:lvl1pPr>
          </a:lstStyle>
          <a:p>
            <a:r>
              <a:rPr lang="en-US"/>
              <a:t>Agenda</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GB"/>
              <a:t>Header Text – Remove if Not Needed</a:t>
            </a:r>
            <a:endParaRPr lang="en-US"/>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1485505" y="2201575"/>
            <a:ext cx="1616871" cy="220806"/>
          </a:xfrm>
          <a:prstGeom prst="rect">
            <a:avLst/>
          </a:prstGeom>
        </p:spPr>
        <p:txBody>
          <a:bodyPr anchor="ctr" anchorCtr="0"/>
          <a:lstStyle>
            <a:lvl1pPr algn="r">
              <a:defRPr u="none">
                <a:solidFill>
                  <a:schemeClr val="tx1"/>
                </a:solidFill>
              </a:defRPr>
            </a:lvl1pPr>
          </a:lstStyle>
          <a:p>
            <a:pPr lvl="0"/>
            <a:r>
              <a:rPr lang="en-US"/>
              <a:t>XX:XXxx – XX:XXxx</a:t>
            </a:r>
            <a:endParaRPr lang="en-GB"/>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1485505" y="2864865"/>
            <a:ext cx="1616871" cy="220806"/>
          </a:xfrm>
          <a:prstGeom prst="rect">
            <a:avLst/>
          </a:prstGeom>
        </p:spPr>
        <p:txBody>
          <a:bodyPr anchor="ctr" anchorCtr="0"/>
          <a:lstStyle>
            <a:lvl1pPr algn="r">
              <a:defRPr u="none">
                <a:solidFill>
                  <a:schemeClr val="tx1"/>
                </a:solidFill>
              </a:defRPr>
            </a:lvl1pPr>
          </a:lstStyle>
          <a:p>
            <a:pPr lvl="0"/>
            <a:r>
              <a:rPr lang="en-US"/>
              <a:t>XX:XXxx – XX:XXxx</a:t>
            </a:r>
            <a:endParaRPr lang="en-GB"/>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1485505" y="3528155"/>
            <a:ext cx="1616871" cy="220806"/>
          </a:xfrm>
          <a:prstGeom prst="rect">
            <a:avLst/>
          </a:prstGeom>
        </p:spPr>
        <p:txBody>
          <a:bodyPr anchor="ctr" anchorCtr="0"/>
          <a:lstStyle>
            <a:lvl1pPr algn="r">
              <a:defRPr>
                <a:solidFill>
                  <a:schemeClr val="tx1"/>
                </a:solidFill>
              </a:defRPr>
            </a:lvl1pPr>
          </a:lstStyle>
          <a:p>
            <a:pPr lvl="0"/>
            <a:r>
              <a:rPr lang="en-US"/>
              <a:t>XX:XXxx – XX:XXxx</a:t>
            </a:r>
            <a:endParaRPr lang="en-GB"/>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1485505" y="4191444"/>
            <a:ext cx="1616871" cy="220806"/>
          </a:xfrm>
          <a:prstGeom prst="rect">
            <a:avLst/>
          </a:prstGeom>
        </p:spPr>
        <p:txBody>
          <a:bodyPr anchor="ctr" anchorCtr="0"/>
          <a:lstStyle>
            <a:lvl1pPr algn="r">
              <a:defRPr>
                <a:solidFill>
                  <a:schemeClr val="tx1"/>
                </a:solidFill>
              </a:defRPr>
            </a:lvl1pPr>
          </a:lstStyle>
          <a:p>
            <a:pPr lvl="0"/>
            <a:r>
              <a:rPr lang="en-US"/>
              <a:t>XX:XXxx – XX:XXxx</a:t>
            </a:r>
            <a:endParaRPr lang="en-GB"/>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1485505" y="4854734"/>
            <a:ext cx="1616871" cy="218624"/>
          </a:xfrm>
          <a:prstGeom prst="rect">
            <a:avLst/>
          </a:prstGeom>
        </p:spPr>
        <p:txBody>
          <a:bodyPr anchor="ctr" anchorCtr="0"/>
          <a:lstStyle>
            <a:lvl1pPr algn="r">
              <a:defRPr>
                <a:solidFill>
                  <a:schemeClr val="tx1"/>
                </a:solidFill>
              </a:defRPr>
            </a:lvl1pPr>
          </a:lstStyle>
          <a:p>
            <a:pPr lvl="0"/>
            <a:r>
              <a:rPr lang="en-US"/>
              <a:t>XX:XXxx – XX:XXxx</a:t>
            </a:r>
            <a:endParaRPr lang="en-GB"/>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1485505" y="5515841"/>
            <a:ext cx="1616871" cy="220806"/>
          </a:xfrm>
          <a:prstGeom prst="rect">
            <a:avLst/>
          </a:prstGeom>
        </p:spPr>
        <p:txBody>
          <a:bodyPr anchor="ctr" anchorCtr="0"/>
          <a:lstStyle>
            <a:lvl1pPr algn="r">
              <a:defRPr>
                <a:solidFill>
                  <a:schemeClr val="tx1"/>
                </a:solidFill>
              </a:defRPr>
            </a:lvl1pPr>
          </a:lstStyle>
          <a:p>
            <a:pPr lvl="0"/>
            <a:r>
              <a:rPr lang="en-US"/>
              <a:t>XX:XXxx – XX:XXxx</a:t>
            </a:r>
            <a:endParaRPr lang="en-GB"/>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3663082" y="2201574"/>
            <a:ext cx="7120026" cy="220807"/>
          </a:xfrm>
          <a:prstGeom prst="rect">
            <a:avLst/>
          </a:prstGeom>
        </p:spPr>
        <p:txBody>
          <a:bodyPr anchor="ctr" anchorCtr="0"/>
          <a:lstStyle>
            <a:lvl1pPr algn="l">
              <a:defRPr u="none">
                <a:solidFill>
                  <a:schemeClr val="tx1"/>
                </a:solidFill>
              </a:defRPr>
            </a:lvl1pPr>
          </a:lstStyle>
          <a:p>
            <a:pPr lvl="0"/>
            <a:r>
              <a:rPr lang="en-US"/>
              <a:t>Lorem ipsum dolor sit amet, consectetur adipiscing elit. </a:t>
            </a:r>
            <a:endParaRPr lang="en-GB"/>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3663082" y="2864212"/>
            <a:ext cx="7120026" cy="220807"/>
          </a:xfrm>
          <a:prstGeom prst="rect">
            <a:avLst/>
          </a:prstGeom>
        </p:spPr>
        <p:txBody>
          <a:bodyPr anchor="ctr" anchorCtr="0"/>
          <a:lstStyle>
            <a:lvl1pPr algn="l">
              <a:defRPr u="none">
                <a:solidFill>
                  <a:schemeClr val="tx1"/>
                </a:solidFill>
              </a:defRPr>
            </a:lvl1pPr>
          </a:lstStyle>
          <a:p>
            <a:pPr lvl="0"/>
            <a:r>
              <a:rPr lang="en-US"/>
              <a:t>Lorem ipsum dolor sit amet, consectetur adipiscing elit. </a:t>
            </a:r>
            <a:endParaRPr lang="en-GB"/>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3663082" y="3526849"/>
            <a:ext cx="712002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3663082" y="4189486"/>
            <a:ext cx="712002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3663082" y="4852124"/>
            <a:ext cx="7120026" cy="221889"/>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3663082" y="5515842"/>
            <a:ext cx="712002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3325433" y="787524"/>
            <a:ext cx="0" cy="56767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E1772D3-A806-BAC8-4476-63BFF08254C1}"/>
              </a:ext>
            </a:extLst>
          </p:cNvPr>
          <p:cNvSpPr>
            <a:spLocks noGrp="1"/>
          </p:cNvSpPr>
          <p:nvPr>
            <p:ph type="sldNum" sz="quarter" idx="23"/>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3991300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9x16 Image + Da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8714620" y="0"/>
            <a:ext cx="34773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451973" y="2642858"/>
            <a:ext cx="3609168" cy="2395379"/>
          </a:xfrm>
          <a:prstGeom prst="rect">
            <a:avLst/>
          </a:prstGeom>
        </p:spPr>
        <p:txBody>
          <a:bodyPr numCol="1" anchor="b" anchorCtr="0"/>
          <a:lstStyle/>
          <a:p>
            <a:r>
              <a:rPr lang="en-GB"/>
              <a:t>Hybrid Collaboration </a:t>
            </a:r>
            <a:r>
              <a:rPr lang="en-US"/>
              <a:t>Lorem Ipsum Dolor Sit Amet Lorem Ipsum</a:t>
            </a:r>
            <a:endParaRPr lang="en-GB"/>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451973" y="5300917"/>
            <a:ext cx="3609168" cy="1163324"/>
          </a:xfrm>
          <a:prstGeom prst="rect">
            <a:avLst/>
          </a:prstGeom>
        </p:spPr>
        <p:txBody>
          <a:bodyPr anchor="b" anchorCtr="0"/>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bg1"/>
                </a:solidFill>
              </a:defRPr>
            </a:lvl1pPr>
          </a:lstStyle>
          <a:p>
            <a:fld id="{387AECDB-6C85-4FE3-9DAF-486A9B5BAE12}" type="slidenum">
              <a:rPr lang="en-GB" smtClean="0"/>
              <a:pPr/>
              <a:t>‹#›</a:t>
            </a:fld>
            <a:endParaRPr lang="en-GB"/>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9306456" y="2343946"/>
            <a:ext cx="2236696" cy="541771"/>
          </a:xfrm>
          <a:prstGeom prst="rect">
            <a:avLst/>
          </a:prstGeom>
        </p:spPr>
        <p:txBody>
          <a:bodyPr numCol="1" spcCol="274320" anchor="t" anchorCtr="0"/>
          <a:lstStyle>
            <a:lvl1pPr marL="0" indent="0" algn="l">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4" name="Text Placeholder 7">
            <a:extLst>
              <a:ext uri="{FF2B5EF4-FFF2-40B4-BE49-F238E27FC236}">
                <a16:creationId xmlns:a16="http://schemas.microsoft.com/office/drawing/2014/main" id="{F3D71828-4F5C-3C4D-9742-7034F7D9ACAD}"/>
              </a:ext>
            </a:extLst>
          </p:cNvPr>
          <p:cNvSpPr>
            <a:spLocks noGrp="1"/>
          </p:cNvSpPr>
          <p:nvPr>
            <p:ph type="body" sz="quarter" idx="36" hasCustomPrompt="1"/>
          </p:nvPr>
        </p:nvSpPr>
        <p:spPr>
          <a:xfrm>
            <a:off x="9313620" y="5659242"/>
            <a:ext cx="2236696" cy="541771"/>
          </a:xfrm>
          <a:prstGeom prst="rect">
            <a:avLst/>
          </a:prstGeom>
        </p:spPr>
        <p:txBody>
          <a:bodyPr numCol="1" spcCol="274320" anchor="t" anchorCtr="0"/>
          <a:lstStyle>
            <a:lvl1pPr marL="0" indent="0" algn="l">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6" name="Text Placeholder 12">
            <a:extLst>
              <a:ext uri="{FF2B5EF4-FFF2-40B4-BE49-F238E27FC236}">
                <a16:creationId xmlns:a16="http://schemas.microsoft.com/office/drawing/2014/main" id="{750FEA9B-03DA-6440-950B-F8B71F6472E9}"/>
              </a:ext>
            </a:extLst>
          </p:cNvPr>
          <p:cNvSpPr>
            <a:spLocks noGrp="1"/>
          </p:cNvSpPr>
          <p:nvPr>
            <p:ph type="body" sz="quarter" idx="38" hasCustomPrompt="1"/>
          </p:nvPr>
        </p:nvSpPr>
        <p:spPr>
          <a:xfrm>
            <a:off x="9305294" y="5138684"/>
            <a:ext cx="1931964" cy="439493"/>
          </a:xfrm>
        </p:spPr>
        <p:txBody>
          <a:bodyPr anchor="b" anchorCtr="0"/>
          <a:lstStyle>
            <a:lvl1pPr algn="l">
              <a:lnSpc>
                <a:spcPct val="100000"/>
              </a:lnSpc>
              <a:defRPr sz="2181">
                <a:solidFill>
                  <a:schemeClr val="tx1"/>
                </a:solidFill>
              </a:defRPr>
            </a:lvl1pPr>
          </a:lstStyle>
          <a:p>
            <a:pPr lvl="0"/>
            <a:r>
              <a:rPr lang="en-US"/>
              <a:t>00%</a:t>
            </a:r>
            <a:endParaRPr lang="en-GB"/>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4858023" y="0"/>
            <a:ext cx="3856598"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Tree>
    <p:extLst>
      <p:ext uri="{BB962C8B-B14F-4D97-AF65-F5344CB8AC3E}">
        <p14:creationId xmlns:p14="http://schemas.microsoft.com/office/powerpoint/2010/main" val="5678666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 9x16 Image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5410" y="0"/>
            <a:ext cx="23654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963245" y="346195"/>
            <a:ext cx="4577993" cy="200600"/>
          </a:xfrm>
          <a:prstGeom prst="rect">
            <a:avLst/>
          </a:prstGeom>
        </p:spPr>
        <p:txBody>
          <a:bodyPr/>
          <a:lstStyle/>
          <a:p>
            <a:r>
              <a:rPr lang="en-US" noProof="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954645" y="1020524"/>
            <a:ext cx="4785382" cy="2671373"/>
          </a:xfrm>
          <a:prstGeom prst="rect">
            <a:avLst/>
          </a:prstGeom>
        </p:spPr>
        <p:txBody>
          <a:bodyPr numCol="1" anchor="b" anchorCtr="0"/>
          <a:lstStyle/>
          <a:p>
            <a:r>
              <a:rPr lang="en-GB"/>
              <a:t>Hybrid Collaboration </a:t>
            </a:r>
            <a:r>
              <a:rPr lang="en-US"/>
              <a:t>Lorem Ipsum Dolor Sit Amet Lorem Ipsum</a:t>
            </a:r>
            <a:endParaRPr lang="en-GB"/>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6954645" y="3858266"/>
            <a:ext cx="4785382" cy="717910"/>
          </a:xfrm>
          <a:prstGeom prst="rect">
            <a:avLst/>
          </a:prstGeom>
        </p:spPr>
        <p:txBody>
          <a:bodyPr anchor="t" anchorCtr="0"/>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451234" y="102052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2365467" y="0"/>
            <a:ext cx="3828463" cy="6864563"/>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451234" y="2674877"/>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451234" y="4370335"/>
            <a:ext cx="1693483" cy="435333"/>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451234" y="595935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2" name="Text Placeholder 7">
            <a:extLst>
              <a:ext uri="{FF2B5EF4-FFF2-40B4-BE49-F238E27FC236}">
                <a16:creationId xmlns:a16="http://schemas.microsoft.com/office/drawing/2014/main" id="{DDDAED58-A2E3-FA46-A5EB-FB1833A17093}"/>
              </a:ext>
            </a:extLst>
          </p:cNvPr>
          <p:cNvSpPr>
            <a:spLocks noGrp="1"/>
          </p:cNvSpPr>
          <p:nvPr>
            <p:ph type="body" sz="quarter" idx="13" hasCustomPrompt="1"/>
          </p:nvPr>
        </p:nvSpPr>
        <p:spPr>
          <a:xfrm>
            <a:off x="6947482" y="4813892"/>
            <a:ext cx="4792545" cy="1572406"/>
          </a:xfrm>
          <a:prstGeom prst="rect">
            <a:avLst/>
          </a:prstGeom>
        </p:spPr>
        <p:txBody>
          <a:bodyPr numCol="1"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a:t>
            </a:r>
            <a:r>
              <a:rPr lang="en-US" err="1"/>
              <a:t>scelerisque</a:t>
            </a:r>
            <a:r>
              <a:rPr lang="en-US"/>
              <a:t>.</a:t>
            </a:r>
          </a:p>
        </p:txBody>
      </p:sp>
    </p:spTree>
    <p:extLst>
      <p:ext uri="{BB962C8B-B14F-4D97-AF65-F5344CB8AC3E}">
        <p14:creationId xmlns:p14="http://schemas.microsoft.com/office/powerpoint/2010/main" val="37965537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x16 Image + Sidebar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3856598" y="0"/>
            <a:ext cx="233733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4324270" y="100099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3856598"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4324270" y="2655347"/>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4324270" y="4350804"/>
            <a:ext cx="1693483" cy="435333"/>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4324270" y="593982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959663" y="346195"/>
            <a:ext cx="4577993" cy="200600"/>
          </a:xfrm>
          <a:prstGeom prst="rect">
            <a:avLst/>
          </a:prstGeom>
        </p:spPr>
        <p:txBody>
          <a:bodyPr/>
          <a:lstStyle/>
          <a:p>
            <a:r>
              <a:rPr lang="en-US" noProof="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947482" y="4813892"/>
            <a:ext cx="4792545" cy="1572406"/>
          </a:xfrm>
          <a:prstGeom prst="rect">
            <a:avLst/>
          </a:prstGeom>
        </p:spPr>
        <p:txBody>
          <a:bodyPr numCol="1"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a:t>
            </a:r>
            <a:r>
              <a:rPr lang="en-US" err="1"/>
              <a:t>scelerisque</a:t>
            </a:r>
            <a:r>
              <a:rPr lang="en-US"/>
              <a:t>.</a:t>
            </a:r>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954645" y="1020524"/>
            <a:ext cx="4785382" cy="2671373"/>
          </a:xfrm>
          <a:prstGeom prst="rect">
            <a:avLst/>
          </a:prstGeom>
        </p:spPr>
        <p:txBody>
          <a:bodyPr numCol="1" anchor="b" anchorCtr="0"/>
          <a:lstStyle/>
          <a:p>
            <a:r>
              <a:rPr lang="en-GB"/>
              <a:t>Hybrid Collaboration </a:t>
            </a:r>
            <a:r>
              <a:rPr lang="en-US"/>
              <a:t>Lorem Ipsum Dolor Sit Amet Lorem Ipsum</a:t>
            </a:r>
            <a:endParaRPr lang="en-GB"/>
          </a:p>
        </p:txBody>
      </p:sp>
      <p:sp>
        <p:nvSpPr>
          <p:cNvPr id="15" name="Text Placeholder 4">
            <a:extLst>
              <a:ext uri="{FF2B5EF4-FFF2-40B4-BE49-F238E27FC236}">
                <a16:creationId xmlns:a16="http://schemas.microsoft.com/office/drawing/2014/main" id="{1ECC05C2-61D8-D246-A74F-29A4B252E645}"/>
              </a:ext>
            </a:extLst>
          </p:cNvPr>
          <p:cNvSpPr>
            <a:spLocks noGrp="1"/>
          </p:cNvSpPr>
          <p:nvPr>
            <p:ph type="body" sz="quarter" idx="12" hasCustomPrompt="1"/>
          </p:nvPr>
        </p:nvSpPr>
        <p:spPr>
          <a:xfrm>
            <a:off x="6954645" y="3858266"/>
            <a:ext cx="4785382" cy="717910"/>
          </a:xfrm>
          <a:prstGeom prst="rect">
            <a:avLst/>
          </a:prstGeom>
        </p:spPr>
        <p:txBody>
          <a:bodyPr anchor="t" anchorCtr="0"/>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Enter Subtitle Here Lorem ipsum dolor sit amet, consectetur adipiscing elit. </a:t>
            </a:r>
          </a:p>
        </p:txBody>
      </p:sp>
    </p:spTree>
    <p:extLst>
      <p:ext uri="{BB962C8B-B14F-4D97-AF65-F5344CB8AC3E}">
        <p14:creationId xmlns:p14="http://schemas.microsoft.com/office/powerpoint/2010/main" val="655449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9x16 Image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9826534" y="0"/>
            <a:ext cx="23654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0322340" y="98146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10322340" y="2635817"/>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10322340" y="4331274"/>
            <a:ext cx="1693483" cy="435333"/>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10322340" y="592029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5998070" y="0"/>
            <a:ext cx="3828463" cy="68580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15" name="Title 1">
            <a:extLst>
              <a:ext uri="{FF2B5EF4-FFF2-40B4-BE49-F238E27FC236}">
                <a16:creationId xmlns:a16="http://schemas.microsoft.com/office/drawing/2014/main" id="{D561BE15-B4A8-975E-F1C6-9918E8B4995D}"/>
              </a:ext>
            </a:extLst>
          </p:cNvPr>
          <p:cNvSpPr>
            <a:spLocks noGrp="1"/>
          </p:cNvSpPr>
          <p:nvPr>
            <p:ph type="title" hasCustomPrompt="1"/>
          </p:nvPr>
        </p:nvSpPr>
        <p:spPr>
          <a:xfrm>
            <a:off x="451282" y="857492"/>
            <a:ext cx="4785382" cy="2834406"/>
          </a:xfrm>
          <a:prstGeom prst="rect">
            <a:avLst/>
          </a:prstGeom>
        </p:spPr>
        <p:txBody>
          <a:bodyPr numCol="1" anchor="b" anchorCtr="0"/>
          <a:lstStyle/>
          <a:p>
            <a:r>
              <a:rPr lang="en-GB"/>
              <a:t>Hybrid Collaboration </a:t>
            </a:r>
            <a:r>
              <a:rPr lang="en-US"/>
              <a:t>Lorem Ipsum Dolor Sit Amet Lorem Ipsum</a:t>
            </a:r>
            <a:endParaRPr lang="en-GB"/>
          </a:p>
        </p:txBody>
      </p:sp>
      <p:sp>
        <p:nvSpPr>
          <p:cNvPr id="16" name="Text Placeholder 4">
            <a:extLst>
              <a:ext uri="{FF2B5EF4-FFF2-40B4-BE49-F238E27FC236}">
                <a16:creationId xmlns:a16="http://schemas.microsoft.com/office/drawing/2014/main" id="{76610675-38AA-E9E5-9F04-E39EA38033B3}"/>
              </a:ext>
            </a:extLst>
          </p:cNvPr>
          <p:cNvSpPr>
            <a:spLocks noGrp="1"/>
          </p:cNvSpPr>
          <p:nvPr>
            <p:ph type="body" sz="quarter" idx="12" hasCustomPrompt="1"/>
          </p:nvPr>
        </p:nvSpPr>
        <p:spPr>
          <a:xfrm>
            <a:off x="451282" y="3858266"/>
            <a:ext cx="4785382" cy="717910"/>
          </a:xfrm>
          <a:prstGeom prst="rect">
            <a:avLst/>
          </a:prstGeom>
        </p:spPr>
        <p:txBody>
          <a:bodyPr anchor="t" anchorCtr="0"/>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Enter Subtitle Here Lorem ipsum dolor sit amet, consectetur adipiscing elit. </a:t>
            </a:r>
          </a:p>
        </p:txBody>
      </p:sp>
      <p:sp>
        <p:nvSpPr>
          <p:cNvPr id="17" name="Footer Placeholder 2">
            <a:extLst>
              <a:ext uri="{FF2B5EF4-FFF2-40B4-BE49-F238E27FC236}">
                <a16:creationId xmlns:a16="http://schemas.microsoft.com/office/drawing/2014/main" id="{1CD51907-7631-601C-E85B-29C59B2B359F}"/>
              </a:ext>
            </a:extLst>
          </p:cNvPr>
          <p:cNvSpPr>
            <a:spLocks noGrp="1"/>
          </p:cNvSpPr>
          <p:nvPr>
            <p:ph type="ftr" sz="quarter" idx="10"/>
          </p:nvPr>
        </p:nvSpPr>
        <p:spPr>
          <a:xfrm>
            <a:off x="456300" y="346195"/>
            <a:ext cx="4577993" cy="200600"/>
          </a:xfrm>
          <a:prstGeom prst="rect">
            <a:avLst/>
          </a:prstGeom>
        </p:spPr>
        <p:txBody>
          <a:bodyPr/>
          <a:lstStyle/>
          <a:p>
            <a:r>
              <a:rPr lang="en-US" noProof="0"/>
              <a:t>Header Text – Remove if Not Needed</a:t>
            </a:r>
          </a:p>
        </p:txBody>
      </p:sp>
      <p:sp>
        <p:nvSpPr>
          <p:cNvPr id="19" name="Text Placeholder 7">
            <a:extLst>
              <a:ext uri="{FF2B5EF4-FFF2-40B4-BE49-F238E27FC236}">
                <a16:creationId xmlns:a16="http://schemas.microsoft.com/office/drawing/2014/main" id="{B6F1FC03-5EF1-EA4D-85D1-C246976FCA20}"/>
              </a:ext>
            </a:extLst>
          </p:cNvPr>
          <p:cNvSpPr>
            <a:spLocks noGrp="1"/>
          </p:cNvSpPr>
          <p:nvPr>
            <p:ph type="body" sz="quarter" idx="13" hasCustomPrompt="1"/>
          </p:nvPr>
        </p:nvSpPr>
        <p:spPr>
          <a:xfrm>
            <a:off x="451282" y="4813892"/>
            <a:ext cx="4792545" cy="1572406"/>
          </a:xfrm>
          <a:prstGeom prst="rect">
            <a:avLst/>
          </a:prstGeom>
        </p:spPr>
        <p:txBody>
          <a:bodyPr numCol="1" spcCol="54864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a:t>
            </a:r>
            <a:r>
              <a:rPr lang="en-US" err="1"/>
              <a:t>scelerisque</a:t>
            </a:r>
            <a:r>
              <a:rPr lang="en-US"/>
              <a:t>.</a:t>
            </a:r>
          </a:p>
        </p:txBody>
      </p:sp>
    </p:spTree>
    <p:extLst>
      <p:ext uri="{BB962C8B-B14F-4D97-AF65-F5344CB8AC3E}">
        <p14:creationId xmlns:p14="http://schemas.microsoft.com/office/powerpoint/2010/main" val="11051495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with Text + 2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284717" y="346195"/>
            <a:ext cx="4577993" cy="200600"/>
          </a:xfrm>
          <a:prstGeom prst="rect">
            <a:avLst/>
          </a:prstGeom>
        </p:spPr>
        <p:txBody>
          <a:bodyPr/>
          <a:lstStyle/>
          <a:p>
            <a:r>
              <a:rPr lang="en-US" noProof="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272535" y="2128331"/>
            <a:ext cx="7467630" cy="4270737"/>
          </a:xfrm>
          <a:prstGeom prst="rect">
            <a:avLst/>
          </a:prstGeom>
        </p:spPr>
        <p:txBody>
          <a:bodyPr numCol="2"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lvl="0"/>
            <a:r>
              <a:rPr lang="en-US"/>
              <a:t>Lorem ipsum dolor sit amet, consectetur adipiscing elit. Sed porta magna eget est porttitor, nec rutrum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279698" y="761807"/>
            <a:ext cx="6716996" cy="1181050"/>
          </a:xfrm>
          <a:prstGeom prst="rect">
            <a:avLst/>
          </a:prstGeom>
        </p:spPr>
        <p:txBody>
          <a:bodyPr numCol="1" anchor="t" anchorCtr="0"/>
          <a:lstStyle/>
          <a:p>
            <a:r>
              <a:rPr lang="en-GB"/>
              <a:t>Hybrid Collaboration </a:t>
            </a:r>
            <a:r>
              <a:rPr lang="en-US"/>
              <a:t>Lorem Ipsum Dolor Sit </a:t>
            </a:r>
            <a:r>
              <a:rPr lang="en-US" err="1"/>
              <a:t>Amet</a:t>
            </a:r>
            <a:endParaRPr lang="en-GB"/>
          </a:p>
        </p:txBody>
      </p:sp>
      <p:sp>
        <p:nvSpPr>
          <p:cNvPr id="7" name="Rectangle 6">
            <a:extLst>
              <a:ext uri="{FF2B5EF4-FFF2-40B4-BE49-F238E27FC236}">
                <a16:creationId xmlns:a16="http://schemas.microsoft.com/office/drawing/2014/main" id="{036B71FD-70CA-9D48-8AB5-95CAB43CCC92}"/>
              </a:ext>
            </a:extLst>
          </p:cNvPr>
          <p:cNvSpPr/>
          <p:nvPr userDrawn="1"/>
        </p:nvSpPr>
        <p:spPr>
          <a:xfrm>
            <a:off x="5410" y="0"/>
            <a:ext cx="385118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 name="Text Placeholder 7">
            <a:extLst>
              <a:ext uri="{FF2B5EF4-FFF2-40B4-BE49-F238E27FC236}">
                <a16:creationId xmlns:a16="http://schemas.microsoft.com/office/drawing/2014/main" id="{AEA0AD17-BBC3-AC41-B76D-3DC0AB6D8D02}"/>
              </a:ext>
            </a:extLst>
          </p:cNvPr>
          <p:cNvSpPr>
            <a:spLocks noGrp="1"/>
          </p:cNvSpPr>
          <p:nvPr>
            <p:ph type="body" sz="quarter" idx="28" hasCustomPrompt="1"/>
          </p:nvPr>
        </p:nvSpPr>
        <p:spPr>
          <a:xfrm>
            <a:off x="451234" y="828062"/>
            <a:ext cx="2954129" cy="4246165"/>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a:t>
            </a:r>
          </a:p>
          <a:p>
            <a:pPr lvl="0"/>
            <a:endParaRPr lang="en-US"/>
          </a:p>
        </p:txBody>
      </p:sp>
      <p:sp>
        <p:nvSpPr>
          <p:cNvPr id="10" name="Text Placeholder 7">
            <a:extLst>
              <a:ext uri="{FF2B5EF4-FFF2-40B4-BE49-F238E27FC236}">
                <a16:creationId xmlns:a16="http://schemas.microsoft.com/office/drawing/2014/main" id="{C965086C-E74A-5041-A910-BE79BD504800}"/>
              </a:ext>
            </a:extLst>
          </p:cNvPr>
          <p:cNvSpPr>
            <a:spLocks noGrp="1"/>
          </p:cNvSpPr>
          <p:nvPr>
            <p:ph type="body" sz="quarter" idx="38" hasCustomPrompt="1"/>
          </p:nvPr>
        </p:nvSpPr>
        <p:spPr>
          <a:xfrm>
            <a:off x="451234" y="6029939"/>
            <a:ext cx="2954129" cy="386447"/>
          </a:xfrm>
          <a:prstGeom prst="rect">
            <a:avLst/>
          </a:prstGeom>
        </p:spPr>
        <p:txBody>
          <a:bodyPr numCol="1" spcCol="274320" anchor="b"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a:t>
            </a:r>
          </a:p>
        </p:txBody>
      </p:sp>
    </p:spTree>
    <p:extLst>
      <p:ext uri="{BB962C8B-B14F-4D97-AF65-F5344CB8AC3E}">
        <p14:creationId xmlns:p14="http://schemas.microsoft.com/office/powerpoint/2010/main" val="1669006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 3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2809251" y="346195"/>
            <a:ext cx="4577993" cy="200600"/>
          </a:xfrm>
          <a:prstGeom prst="rect">
            <a:avLst/>
          </a:prstGeom>
        </p:spPr>
        <p:txBody>
          <a:bodyPr/>
          <a:lstStyle/>
          <a:p>
            <a:r>
              <a:rPr lang="en-US" noProof="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2797070" y="2128331"/>
            <a:ext cx="8943695" cy="4270737"/>
          </a:xfrm>
          <a:prstGeom prst="rect">
            <a:avLst/>
          </a:prstGeom>
        </p:spPr>
        <p:txBody>
          <a:bodyPr numCol="3"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lvl="0"/>
            <a:r>
              <a:rPr lang="en-US"/>
              <a:t>Lorem ipsum dolor sit amet, consectetur adipiscing elit. Sed porta magna eget est porttitor, nec rutrum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r>
              <a:rPr lang="en-US" err="1"/>
              <a:t>nec</a:t>
            </a:r>
            <a:r>
              <a:rPr lang="en-US"/>
              <a:t> </a:t>
            </a:r>
            <a:r>
              <a:rPr lang="en-US" err="1"/>
              <a:t>rutrum</a:t>
            </a:r>
            <a:r>
              <a:rPr lang="en-US"/>
              <a:t> nisi </a:t>
            </a:r>
            <a:r>
              <a:rPr lang="en-US" err="1"/>
              <a:t>scelerisque</a:t>
            </a:r>
            <a:r>
              <a:rPr lang="en-US"/>
              <a:t>. </a:t>
            </a:r>
          </a:p>
          <a:p>
            <a:pPr lvl="0"/>
            <a:r>
              <a:rPr lang="en-US"/>
              <a:t>Nam vitae </a:t>
            </a:r>
            <a:r>
              <a:rPr lang="en-US" err="1"/>
              <a:t>varius</a:t>
            </a:r>
            <a:r>
              <a:rPr lang="en-US"/>
              <a:t> eros.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a:t>
            </a:r>
          </a:p>
          <a:p>
            <a:pPr lvl="0"/>
            <a:r>
              <a:rPr lang="en-US"/>
              <a:t>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2804233" y="761807"/>
            <a:ext cx="7022300" cy="1181050"/>
          </a:xfrm>
          <a:prstGeom prst="rect">
            <a:avLst/>
          </a:prstGeom>
        </p:spPr>
        <p:txBody>
          <a:bodyPr numCol="1" anchor="t" anchorCtr="0"/>
          <a:lstStyle/>
          <a:p>
            <a:r>
              <a:rPr lang="en-GB"/>
              <a:t>Hybrid Collaboration </a:t>
            </a:r>
            <a:r>
              <a:rPr lang="en-US"/>
              <a:t>Lorem Ipsum Dolor Sit </a:t>
            </a:r>
            <a:r>
              <a:rPr lang="en-US" err="1"/>
              <a:t>Amet</a:t>
            </a:r>
            <a:endParaRPr lang="en-GB"/>
          </a:p>
        </p:txBody>
      </p:sp>
      <p:sp>
        <p:nvSpPr>
          <p:cNvPr id="11" name="Rectangle 10">
            <a:extLst>
              <a:ext uri="{FF2B5EF4-FFF2-40B4-BE49-F238E27FC236}">
                <a16:creationId xmlns:a16="http://schemas.microsoft.com/office/drawing/2014/main" id="{369CB616-CCB0-9546-B021-658EF1A78A62}"/>
              </a:ext>
            </a:extLst>
          </p:cNvPr>
          <p:cNvSpPr/>
          <p:nvPr userDrawn="1"/>
        </p:nvSpPr>
        <p:spPr>
          <a:xfrm>
            <a:off x="5410" y="0"/>
            <a:ext cx="236546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 name="Text Placeholder 7">
            <a:extLst>
              <a:ext uri="{FF2B5EF4-FFF2-40B4-BE49-F238E27FC236}">
                <a16:creationId xmlns:a16="http://schemas.microsoft.com/office/drawing/2014/main" id="{4116117E-A5D5-084C-A16D-8EE5ED715B36}"/>
              </a:ext>
            </a:extLst>
          </p:cNvPr>
          <p:cNvSpPr>
            <a:spLocks noGrp="1"/>
          </p:cNvSpPr>
          <p:nvPr>
            <p:ph type="body" sz="quarter" idx="28" hasCustomPrompt="1"/>
          </p:nvPr>
        </p:nvSpPr>
        <p:spPr>
          <a:xfrm>
            <a:off x="451234" y="102052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5" name="Text Placeholder 7">
            <a:extLst>
              <a:ext uri="{FF2B5EF4-FFF2-40B4-BE49-F238E27FC236}">
                <a16:creationId xmlns:a16="http://schemas.microsoft.com/office/drawing/2014/main" id="{D32BD7FF-2AFA-EC4B-8000-F17BBE496CE6}"/>
              </a:ext>
            </a:extLst>
          </p:cNvPr>
          <p:cNvSpPr>
            <a:spLocks noGrp="1"/>
          </p:cNvSpPr>
          <p:nvPr>
            <p:ph type="body" sz="quarter" idx="38" hasCustomPrompt="1"/>
          </p:nvPr>
        </p:nvSpPr>
        <p:spPr>
          <a:xfrm>
            <a:off x="451234" y="2674877"/>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6" name="Text Placeholder 7">
            <a:extLst>
              <a:ext uri="{FF2B5EF4-FFF2-40B4-BE49-F238E27FC236}">
                <a16:creationId xmlns:a16="http://schemas.microsoft.com/office/drawing/2014/main" id="{90F326B5-9E47-3A41-9FFE-6B0E8D168FA3}"/>
              </a:ext>
            </a:extLst>
          </p:cNvPr>
          <p:cNvSpPr>
            <a:spLocks noGrp="1"/>
          </p:cNvSpPr>
          <p:nvPr>
            <p:ph type="body" sz="quarter" idx="39" hasCustomPrompt="1"/>
          </p:nvPr>
        </p:nvSpPr>
        <p:spPr>
          <a:xfrm>
            <a:off x="451234" y="4370335"/>
            <a:ext cx="1693483" cy="435333"/>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
        <p:nvSpPr>
          <p:cNvPr id="17" name="Text Placeholder 7">
            <a:extLst>
              <a:ext uri="{FF2B5EF4-FFF2-40B4-BE49-F238E27FC236}">
                <a16:creationId xmlns:a16="http://schemas.microsoft.com/office/drawing/2014/main" id="{835BD7C4-192D-E44B-B048-3B7F7A38EFBF}"/>
              </a:ext>
            </a:extLst>
          </p:cNvPr>
          <p:cNvSpPr>
            <a:spLocks noGrp="1"/>
          </p:cNvSpPr>
          <p:nvPr>
            <p:ph type="body" sz="quarter" idx="40" hasCustomPrompt="1"/>
          </p:nvPr>
        </p:nvSpPr>
        <p:spPr>
          <a:xfrm>
            <a:off x="451234" y="5959355"/>
            <a:ext cx="1693483" cy="541771"/>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a:t>
            </a:r>
            <a:endParaRPr lang="en-GB"/>
          </a:p>
        </p:txBody>
      </p:sp>
    </p:spTree>
    <p:extLst>
      <p:ext uri="{BB962C8B-B14F-4D97-AF65-F5344CB8AC3E}">
        <p14:creationId xmlns:p14="http://schemas.microsoft.com/office/powerpoint/2010/main" val="22877605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s + Sidebar with 1x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8613501" y="0"/>
            <a:ext cx="35784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4590"/>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451235" y="2894142"/>
            <a:ext cx="7681814" cy="3527440"/>
          </a:xfrm>
          <a:prstGeom prst="rect">
            <a:avLst/>
          </a:prstGeom>
        </p:spPr>
        <p:txBody>
          <a:bodyPr numCol="2" spcCol="457200" anchor="t" anchorCtr="0"/>
          <a:lstStyle>
            <a:lvl1pPr marL="0" indent="0">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endParaRPr lang="en-US"/>
          </a:p>
          <a:p>
            <a:pPr marL="0" marR="0" lvl="0" indent="0" algn="l" defTabSz="914116" rtl="0" eaLnBrk="1" fontAlgn="auto" latinLnBrk="0" hangingPunct="1">
              <a:lnSpc>
                <a:spcPts val="1963"/>
              </a:lnSpc>
              <a:spcBef>
                <a:spcPts val="1000"/>
              </a:spcBef>
              <a:spcAft>
                <a:spcPts val="0"/>
              </a:spcAft>
              <a:buClrTx/>
              <a:buSzTx/>
              <a:buFont typeface="Arial" panose="020B0604020202020204" pitchFamily="34" charset="0"/>
              <a:buNone/>
              <a:tabLst/>
              <a:defRPr/>
            </a:pPr>
            <a:r>
              <a:rPr lang="en-US"/>
              <a:t>Lorem ipsum dolor sit amet, consectetur adipiscing elit. Sed porta magna eget est porttitor, nec rutrum nisi scelerisque. Nam vitae varius eros. Phasellus a tellus sit amet massa placerat rutrum id sed odio. Ut convallis vel libero et aliquet.</a:t>
            </a:r>
          </a:p>
          <a:p>
            <a:pPr lvl="0"/>
            <a:r>
              <a:rPr lang="en-US"/>
              <a:t>Phasellus a tellus sit amet massa placerat rutrum id sed odio. Ut convallis vel libero et. </a:t>
            </a:r>
          </a:p>
          <a:p>
            <a:pPr marL="0" marR="0" lvl="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lvl="0"/>
            <a:endParaRPr lang="en-US"/>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451972" y="1450928"/>
            <a:ext cx="6493316" cy="1054359"/>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a:t>
            </a:r>
          </a:p>
        </p:txBody>
      </p:sp>
      <p:sp>
        <p:nvSpPr>
          <p:cNvPr id="8" name="Picture Placeholder 7">
            <a:extLst>
              <a:ext uri="{FF2B5EF4-FFF2-40B4-BE49-F238E27FC236}">
                <a16:creationId xmlns:a16="http://schemas.microsoft.com/office/drawing/2014/main" id="{ECC904EC-962C-6C4C-B5C9-BCD4DD54494E}"/>
              </a:ext>
            </a:extLst>
          </p:cNvPr>
          <p:cNvSpPr>
            <a:spLocks noGrp="1"/>
          </p:cNvSpPr>
          <p:nvPr>
            <p:ph type="pic" sz="quarter" idx="39" hasCustomPrompt="1"/>
          </p:nvPr>
        </p:nvSpPr>
        <p:spPr>
          <a:xfrm>
            <a:off x="9089625" y="446495"/>
            <a:ext cx="2650404" cy="2651110"/>
          </a:xfrm>
          <a:solidFill>
            <a:srgbClr val="BDBEBD"/>
          </a:solidFill>
        </p:spPr>
        <p:txBody>
          <a:bodyPr anchor="ctr"/>
          <a:lstStyle>
            <a:lvl1pPr algn="ctr">
              <a:defRPr>
                <a:solidFill>
                  <a:schemeClr val="bg1"/>
                </a:solidFill>
              </a:defRPr>
            </a:lvl1pPr>
          </a:lstStyle>
          <a:p>
            <a:r>
              <a:rPr lang="en-MX"/>
              <a:t>Click icon to place 1x1 image </a:t>
            </a:r>
          </a:p>
        </p:txBody>
      </p:sp>
      <p:sp>
        <p:nvSpPr>
          <p:cNvPr id="23" name="Text Placeholder 7">
            <a:extLst>
              <a:ext uri="{FF2B5EF4-FFF2-40B4-BE49-F238E27FC236}">
                <a16:creationId xmlns:a16="http://schemas.microsoft.com/office/drawing/2014/main" id="{CE9CC602-79E5-6D49-81AE-1B071884B127}"/>
              </a:ext>
            </a:extLst>
          </p:cNvPr>
          <p:cNvSpPr>
            <a:spLocks noGrp="1"/>
          </p:cNvSpPr>
          <p:nvPr>
            <p:ph type="body" sz="quarter" idx="41" hasCustomPrompt="1"/>
          </p:nvPr>
        </p:nvSpPr>
        <p:spPr>
          <a:xfrm>
            <a:off x="9101319" y="3403023"/>
            <a:ext cx="2638710" cy="3008483"/>
          </a:xfrm>
          <a:prstGeom prst="rect">
            <a:avLst/>
          </a:prstGeom>
        </p:spPr>
        <p:txBody>
          <a:bodyPr numCol="1" spcCol="274320" anchor="t" anchorCtr="0"/>
          <a:lstStyle>
            <a:lvl1pPr marL="0" indent="0" algn="l">
              <a:lnSpc>
                <a:spcPts val="1380"/>
              </a:lnSpc>
              <a:buFont typeface="Arial" panose="020B0604020202020204" pitchFamily="34" charset="0"/>
              <a:buNone/>
              <a:defRPr sz="920"/>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porta magna </a:t>
            </a:r>
            <a:r>
              <a:rPr lang="en-US" err="1"/>
              <a:t>eget</a:t>
            </a:r>
            <a:r>
              <a:rPr lang="en-US"/>
              <a:t> </a:t>
            </a:r>
            <a:r>
              <a:rPr lang="en-US" err="1"/>
              <a:t>est</a:t>
            </a:r>
            <a:r>
              <a:rPr lang="en-US"/>
              <a:t> </a:t>
            </a:r>
            <a:r>
              <a:rPr lang="en-US" err="1"/>
              <a:t>porttitor</a:t>
            </a:r>
            <a:r>
              <a:rPr lang="en-US"/>
              <a:t>, </a:t>
            </a:r>
            <a:r>
              <a:rPr lang="en-US" err="1"/>
              <a:t>nec</a:t>
            </a:r>
            <a:r>
              <a:rPr lang="en-US"/>
              <a:t> </a:t>
            </a:r>
            <a:r>
              <a:rPr lang="en-US" err="1"/>
              <a:t>rutrum</a:t>
            </a:r>
            <a:r>
              <a:rPr lang="en-US"/>
              <a:t> nisi </a:t>
            </a:r>
            <a:r>
              <a:rPr lang="en-US" err="1"/>
              <a:t>scelerisque</a:t>
            </a:r>
            <a:r>
              <a:rPr lang="en-US"/>
              <a:t>. Nam vitae </a:t>
            </a:r>
            <a:r>
              <a:rPr lang="en-US" err="1"/>
              <a:t>varius</a:t>
            </a:r>
            <a:r>
              <a:rPr lang="en-US"/>
              <a:t> eros. Phasellus a </a:t>
            </a:r>
            <a:r>
              <a:rPr lang="en-US" err="1"/>
              <a:t>tellus</a:t>
            </a:r>
            <a:r>
              <a:rPr lang="en-US"/>
              <a:t> sit </a:t>
            </a:r>
            <a:r>
              <a:rPr lang="en-US" err="1"/>
              <a:t>amet</a:t>
            </a:r>
            <a:r>
              <a:rPr lang="en-US"/>
              <a:t> </a:t>
            </a:r>
            <a:r>
              <a:rPr lang="en-US" err="1"/>
              <a:t>massa</a:t>
            </a:r>
            <a:r>
              <a:rPr lang="en-US"/>
              <a:t> </a:t>
            </a:r>
            <a:r>
              <a:rPr lang="en-US" err="1"/>
              <a:t>placerat</a:t>
            </a:r>
            <a:r>
              <a:rPr lang="en-US"/>
              <a:t> </a:t>
            </a:r>
            <a:r>
              <a:rPr lang="en-US" err="1"/>
              <a:t>rutrum</a:t>
            </a:r>
            <a:r>
              <a:rPr lang="en-US"/>
              <a:t> id sed </a:t>
            </a:r>
            <a:r>
              <a:rPr lang="en-US" err="1"/>
              <a:t>odio</a:t>
            </a:r>
            <a:r>
              <a:rPr lang="en-US"/>
              <a:t>. Ut convallis vel libero et </a:t>
            </a:r>
            <a:r>
              <a:rPr lang="en-US" err="1"/>
              <a:t>aliquet</a:t>
            </a:r>
            <a:r>
              <a:rPr lang="en-US"/>
              <a:t>. </a:t>
            </a:r>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a:p>
            <a:pPr lvl="0"/>
            <a:endParaRPr lang="en-US"/>
          </a:p>
        </p:txBody>
      </p:sp>
    </p:spTree>
    <p:extLst>
      <p:ext uri="{BB962C8B-B14F-4D97-AF65-F5344CB8AC3E}">
        <p14:creationId xmlns:p14="http://schemas.microsoft.com/office/powerpoint/2010/main" val="13885588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ie Chart x 3">
    <p:bg>
      <p:bgPr>
        <a:solidFill>
          <a:schemeClr val="accent2"/>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3C1C94A-64AD-4E2B-28BF-6A6C0CD6C94C}"/>
              </a:ext>
            </a:extLst>
          </p:cNvPr>
          <p:cNvSpPr/>
          <p:nvPr userDrawn="1"/>
        </p:nvSpPr>
        <p:spPr>
          <a:xfrm>
            <a:off x="2210338" y="293164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290"/>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236" y="1451279"/>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773743" y="532589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2462020" y="3276006"/>
            <a:ext cx="1268002" cy="1100588"/>
          </a:xfrm>
        </p:spPr>
        <p:txBody>
          <a:bodyPr anchor="ctr" anchorCtr="0"/>
          <a:lstStyle>
            <a:lvl1pPr algn="ctr">
              <a:lnSpc>
                <a:spcPts val="4270"/>
              </a:lnSpc>
              <a:defRPr sz="3681">
                <a:solidFill>
                  <a:schemeClr val="tx1"/>
                </a:solidFill>
              </a:defRPr>
            </a:lvl1pPr>
          </a:lstStyle>
          <a:p>
            <a:pPr lvl="0"/>
            <a:r>
              <a:rPr lang="en-US"/>
              <a:t>56%</a:t>
            </a:r>
            <a:endParaRPr lang="en-GB"/>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4773722" y="532589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7773701" y="532589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4" name="Oval 3">
            <a:extLst>
              <a:ext uri="{FF2B5EF4-FFF2-40B4-BE49-F238E27FC236}">
                <a16:creationId xmlns:a16="http://schemas.microsoft.com/office/drawing/2014/main" id="{671E8E8D-A6EB-93FA-3BF3-FDE99A6711CB}"/>
              </a:ext>
            </a:extLst>
          </p:cNvPr>
          <p:cNvSpPr/>
          <p:nvPr userDrawn="1"/>
        </p:nvSpPr>
        <p:spPr>
          <a:xfrm>
            <a:off x="5200876" y="293164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7" name="Oval 6">
            <a:extLst>
              <a:ext uri="{FF2B5EF4-FFF2-40B4-BE49-F238E27FC236}">
                <a16:creationId xmlns:a16="http://schemas.microsoft.com/office/drawing/2014/main" id="{30B794D7-6897-C631-859A-693C8BF2AFC7}"/>
              </a:ext>
            </a:extLst>
          </p:cNvPr>
          <p:cNvSpPr/>
          <p:nvPr userDrawn="1"/>
        </p:nvSpPr>
        <p:spPr>
          <a:xfrm>
            <a:off x="8200856" y="293164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8" name="Slide Number Placeholder 7">
            <a:extLst>
              <a:ext uri="{FF2B5EF4-FFF2-40B4-BE49-F238E27FC236}">
                <a16:creationId xmlns:a16="http://schemas.microsoft.com/office/drawing/2014/main" id="{6C0D80DF-EB6D-A5EF-2F85-250631887F39}"/>
              </a:ext>
            </a:extLst>
          </p:cNvPr>
          <p:cNvSpPr>
            <a:spLocks noGrp="1"/>
          </p:cNvSpPr>
          <p:nvPr>
            <p:ph type="sldNum" sz="quarter" idx="40"/>
          </p:nvPr>
        </p:nvSpPr>
        <p:spPr/>
        <p:txBody>
          <a:bodyPr/>
          <a:lstStyle/>
          <a:p>
            <a:fld id="{387AECDB-6C85-4FE3-9DAF-486A9B5BAE12}" type="slidenum">
              <a:rPr lang="en-GB" smtClean="0"/>
              <a:pPr/>
              <a:t>‹#›</a:t>
            </a:fld>
            <a:endParaRPr lang="en-GB"/>
          </a:p>
        </p:txBody>
      </p:sp>
      <p:sp>
        <p:nvSpPr>
          <p:cNvPr id="15" name="Text Placeholder 12">
            <a:extLst>
              <a:ext uri="{FF2B5EF4-FFF2-40B4-BE49-F238E27FC236}">
                <a16:creationId xmlns:a16="http://schemas.microsoft.com/office/drawing/2014/main" id="{1722A27A-7619-DEE1-47F4-1AB526C9D993}"/>
              </a:ext>
            </a:extLst>
          </p:cNvPr>
          <p:cNvSpPr>
            <a:spLocks noGrp="1"/>
          </p:cNvSpPr>
          <p:nvPr>
            <p:ph type="body" sz="quarter" idx="35" hasCustomPrompt="1"/>
          </p:nvPr>
        </p:nvSpPr>
        <p:spPr>
          <a:xfrm>
            <a:off x="5461999" y="3276006"/>
            <a:ext cx="1268002" cy="1100588"/>
          </a:xfrm>
        </p:spPr>
        <p:txBody>
          <a:bodyPr anchor="ctr" anchorCtr="0"/>
          <a:lstStyle>
            <a:lvl1pPr algn="ctr">
              <a:lnSpc>
                <a:spcPts val="4270"/>
              </a:lnSpc>
              <a:defRPr sz="3681">
                <a:solidFill>
                  <a:schemeClr val="tx1"/>
                </a:solidFill>
              </a:defRPr>
            </a:lvl1pPr>
          </a:lstStyle>
          <a:p>
            <a:pPr lvl="0"/>
            <a:r>
              <a:rPr lang="en-US"/>
              <a:t>56%</a:t>
            </a:r>
            <a:endParaRPr lang="en-GB"/>
          </a:p>
        </p:txBody>
      </p:sp>
      <p:sp>
        <p:nvSpPr>
          <p:cNvPr id="17" name="Text Placeholder 12">
            <a:extLst>
              <a:ext uri="{FF2B5EF4-FFF2-40B4-BE49-F238E27FC236}">
                <a16:creationId xmlns:a16="http://schemas.microsoft.com/office/drawing/2014/main" id="{E0D6F02E-673E-5323-7AF6-1A4F1D782D0A}"/>
              </a:ext>
            </a:extLst>
          </p:cNvPr>
          <p:cNvSpPr>
            <a:spLocks noGrp="1"/>
          </p:cNvSpPr>
          <p:nvPr>
            <p:ph type="body" sz="quarter" idx="37" hasCustomPrompt="1"/>
          </p:nvPr>
        </p:nvSpPr>
        <p:spPr>
          <a:xfrm>
            <a:off x="8461979" y="3276006"/>
            <a:ext cx="1268002" cy="1100588"/>
          </a:xfrm>
        </p:spPr>
        <p:txBody>
          <a:bodyPr anchor="ctr" anchorCtr="0"/>
          <a:lstStyle>
            <a:lvl1pPr algn="ctr">
              <a:lnSpc>
                <a:spcPts val="4270"/>
              </a:lnSpc>
              <a:defRPr sz="3681">
                <a:solidFill>
                  <a:schemeClr val="tx1"/>
                </a:solidFill>
              </a:defRPr>
            </a:lvl1pPr>
          </a:lstStyle>
          <a:p>
            <a:pPr lvl="0"/>
            <a:r>
              <a:rPr lang="en-US"/>
              <a:t>56%</a:t>
            </a:r>
            <a:endParaRPr lang="en-GB"/>
          </a:p>
        </p:txBody>
      </p:sp>
    </p:spTree>
    <p:extLst>
      <p:ext uri="{BB962C8B-B14F-4D97-AF65-F5344CB8AC3E}">
        <p14:creationId xmlns:p14="http://schemas.microsoft.com/office/powerpoint/2010/main" val="26033070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ie Chart Compar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1538"/>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52523"/>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425492" y="5002939"/>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3903731" y="5002938"/>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6381970" y="5002939"/>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8860209" y="5002938"/>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9" name="Oval 8">
            <a:extLst>
              <a:ext uri="{FF2B5EF4-FFF2-40B4-BE49-F238E27FC236}">
                <a16:creationId xmlns:a16="http://schemas.microsoft.com/office/drawing/2014/main" id="{2C916F1D-7DE6-CD26-A840-B614385D8E97}"/>
              </a:ext>
            </a:extLst>
          </p:cNvPr>
          <p:cNvSpPr/>
          <p:nvPr userDrawn="1"/>
        </p:nvSpPr>
        <p:spPr>
          <a:xfrm>
            <a:off x="1473120" y="292882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4" name="Oval 13">
            <a:extLst>
              <a:ext uri="{FF2B5EF4-FFF2-40B4-BE49-F238E27FC236}">
                <a16:creationId xmlns:a16="http://schemas.microsoft.com/office/drawing/2014/main" id="{AB1BDDCD-9BD7-C540-932C-56587F800034}"/>
              </a:ext>
            </a:extLst>
          </p:cNvPr>
          <p:cNvSpPr/>
          <p:nvPr userDrawn="1"/>
        </p:nvSpPr>
        <p:spPr>
          <a:xfrm>
            <a:off x="3958291" y="292882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5" name="Oval 14">
            <a:extLst>
              <a:ext uri="{FF2B5EF4-FFF2-40B4-BE49-F238E27FC236}">
                <a16:creationId xmlns:a16="http://schemas.microsoft.com/office/drawing/2014/main" id="{C3B97412-CA65-390D-AF54-AE84BDB34D2E}"/>
              </a:ext>
            </a:extLst>
          </p:cNvPr>
          <p:cNvSpPr/>
          <p:nvPr userDrawn="1"/>
        </p:nvSpPr>
        <p:spPr>
          <a:xfrm>
            <a:off x="6443462" y="292882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20" name="Oval 19">
            <a:extLst>
              <a:ext uri="{FF2B5EF4-FFF2-40B4-BE49-F238E27FC236}">
                <a16:creationId xmlns:a16="http://schemas.microsoft.com/office/drawing/2014/main" id="{A0D17028-F439-DE78-FDEF-AD9CE65384F3}"/>
              </a:ext>
            </a:extLst>
          </p:cNvPr>
          <p:cNvSpPr/>
          <p:nvPr userDrawn="1"/>
        </p:nvSpPr>
        <p:spPr>
          <a:xfrm>
            <a:off x="8928632" y="2928823"/>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4" name="Slide Number Placeholder 3">
            <a:extLst>
              <a:ext uri="{FF2B5EF4-FFF2-40B4-BE49-F238E27FC236}">
                <a16:creationId xmlns:a16="http://schemas.microsoft.com/office/drawing/2014/main" id="{066BFB6D-105F-29AD-F3A1-7BA09C0A1563}"/>
              </a:ext>
            </a:extLst>
          </p:cNvPr>
          <p:cNvSpPr>
            <a:spLocks noGrp="1"/>
          </p:cNvSpPr>
          <p:nvPr>
            <p:ph type="sldNum" sz="quarter" idx="37"/>
          </p:nvPr>
        </p:nvSpPr>
        <p:spPr/>
        <p:txBody>
          <a:bodyPr/>
          <a:lstStyle/>
          <a:p>
            <a:fld id="{387AECDB-6C85-4FE3-9DAF-486A9B5BAE12}" type="slidenum">
              <a:rPr lang="en-GB" smtClean="0"/>
              <a:pPr/>
              <a:t>‹#›</a:t>
            </a:fld>
            <a:endParaRPr lang="en-GB"/>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1734243" y="3277969"/>
            <a:ext cx="1268002" cy="1100588"/>
          </a:xfrm>
        </p:spPr>
        <p:txBody>
          <a:bodyPr anchor="ctr" anchorCtr="0"/>
          <a:lstStyle>
            <a:lvl1pPr algn="ctr">
              <a:lnSpc>
                <a:spcPts val="4270"/>
              </a:lnSpc>
              <a:defRPr sz="3681"/>
            </a:lvl1pPr>
          </a:lstStyle>
          <a:p>
            <a:pPr lvl="0"/>
            <a:r>
              <a:rPr lang="en-US"/>
              <a:t>56%</a:t>
            </a:r>
            <a:endParaRPr lang="en-GB"/>
          </a:p>
        </p:txBody>
      </p:sp>
      <p:sp>
        <p:nvSpPr>
          <p:cNvPr id="8" name="Text Placeholder 12">
            <a:extLst>
              <a:ext uri="{FF2B5EF4-FFF2-40B4-BE49-F238E27FC236}">
                <a16:creationId xmlns:a16="http://schemas.microsoft.com/office/drawing/2014/main" id="{882E58FA-DE56-DD24-08D2-6BE339206FA5}"/>
              </a:ext>
            </a:extLst>
          </p:cNvPr>
          <p:cNvSpPr>
            <a:spLocks noGrp="1"/>
          </p:cNvSpPr>
          <p:nvPr>
            <p:ph type="body" sz="quarter" idx="32" hasCustomPrompt="1"/>
          </p:nvPr>
        </p:nvSpPr>
        <p:spPr>
          <a:xfrm>
            <a:off x="4219414" y="3277969"/>
            <a:ext cx="1268002" cy="1100588"/>
          </a:xfrm>
        </p:spPr>
        <p:txBody>
          <a:bodyPr anchor="ctr" anchorCtr="0"/>
          <a:lstStyle>
            <a:lvl1pPr algn="ctr">
              <a:lnSpc>
                <a:spcPts val="4270"/>
              </a:lnSpc>
              <a:defRPr sz="3681"/>
            </a:lvl1pPr>
          </a:lstStyle>
          <a:p>
            <a:pPr lvl="0"/>
            <a:r>
              <a:rPr lang="en-US"/>
              <a:t>56%</a:t>
            </a:r>
            <a:endParaRPr lang="en-GB"/>
          </a:p>
        </p:txBody>
      </p:sp>
      <p:sp>
        <p:nvSpPr>
          <p:cNvPr id="12" name="Text Placeholder 12">
            <a:extLst>
              <a:ext uri="{FF2B5EF4-FFF2-40B4-BE49-F238E27FC236}">
                <a16:creationId xmlns:a16="http://schemas.microsoft.com/office/drawing/2014/main" id="{F5259398-1D40-E7A9-63FB-7437CB0908AC}"/>
              </a:ext>
            </a:extLst>
          </p:cNvPr>
          <p:cNvSpPr>
            <a:spLocks noGrp="1"/>
          </p:cNvSpPr>
          <p:nvPr>
            <p:ph type="body" sz="quarter" idx="34" hasCustomPrompt="1"/>
          </p:nvPr>
        </p:nvSpPr>
        <p:spPr>
          <a:xfrm>
            <a:off x="6691561" y="3277969"/>
            <a:ext cx="1268002" cy="1100588"/>
          </a:xfrm>
        </p:spPr>
        <p:txBody>
          <a:bodyPr anchor="ctr" anchorCtr="0"/>
          <a:lstStyle>
            <a:lvl1pPr algn="ctr">
              <a:lnSpc>
                <a:spcPts val="4270"/>
              </a:lnSpc>
              <a:defRPr sz="3681"/>
            </a:lvl1pPr>
          </a:lstStyle>
          <a:p>
            <a:pPr lvl="0"/>
            <a:r>
              <a:rPr lang="en-US"/>
              <a:t>56%</a:t>
            </a:r>
            <a:endParaRPr lang="en-GB"/>
          </a:p>
        </p:txBody>
      </p:sp>
      <p:sp>
        <p:nvSpPr>
          <p:cNvPr id="22" name="Text Placeholder 12">
            <a:extLst>
              <a:ext uri="{FF2B5EF4-FFF2-40B4-BE49-F238E27FC236}">
                <a16:creationId xmlns:a16="http://schemas.microsoft.com/office/drawing/2014/main" id="{4EDEE44A-992F-DB1E-5188-314901C3DB3C}"/>
              </a:ext>
            </a:extLst>
          </p:cNvPr>
          <p:cNvSpPr>
            <a:spLocks noGrp="1"/>
          </p:cNvSpPr>
          <p:nvPr>
            <p:ph type="body" sz="quarter" idx="36" hasCustomPrompt="1"/>
          </p:nvPr>
        </p:nvSpPr>
        <p:spPr>
          <a:xfrm>
            <a:off x="9189755" y="3277969"/>
            <a:ext cx="1268002" cy="1100588"/>
          </a:xfrm>
        </p:spPr>
        <p:txBody>
          <a:bodyPr anchor="ctr" anchorCtr="0"/>
          <a:lstStyle>
            <a:lvl1pPr algn="ctr">
              <a:lnSpc>
                <a:spcPts val="4270"/>
              </a:lnSpc>
              <a:defRPr sz="3681"/>
            </a:lvl1pPr>
          </a:lstStyle>
          <a:p>
            <a:pPr lvl="0"/>
            <a:r>
              <a:rPr lang="en-US"/>
              <a:t>56%</a:t>
            </a:r>
            <a:endParaRPr lang="en-GB"/>
          </a:p>
        </p:txBody>
      </p:sp>
    </p:spTree>
    <p:extLst>
      <p:ext uri="{BB962C8B-B14F-4D97-AF65-F5344CB8AC3E}">
        <p14:creationId xmlns:p14="http://schemas.microsoft.com/office/powerpoint/2010/main" val="17602868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e Chart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258"/>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46318"/>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577157" y="4857485"/>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915918" y="4857485"/>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254679" y="4857485"/>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7593439" y="4857485"/>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9932200" y="4857485"/>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7" name="Oval 6">
            <a:extLst>
              <a:ext uri="{FF2B5EF4-FFF2-40B4-BE49-F238E27FC236}">
                <a16:creationId xmlns:a16="http://schemas.microsoft.com/office/drawing/2014/main" id="{719A7755-15C9-AF83-247F-4E15EC0D4BAA}"/>
              </a:ext>
            </a:extLst>
          </p:cNvPr>
          <p:cNvSpPr/>
          <p:nvPr userDrawn="1"/>
        </p:nvSpPr>
        <p:spPr>
          <a:xfrm>
            <a:off x="531903" y="2931888"/>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4" name="Oval 13">
            <a:extLst>
              <a:ext uri="{FF2B5EF4-FFF2-40B4-BE49-F238E27FC236}">
                <a16:creationId xmlns:a16="http://schemas.microsoft.com/office/drawing/2014/main" id="{16A9E8F6-47E6-9E38-759E-3D4F658546D7}"/>
              </a:ext>
            </a:extLst>
          </p:cNvPr>
          <p:cNvSpPr/>
          <p:nvPr userDrawn="1"/>
        </p:nvSpPr>
        <p:spPr>
          <a:xfrm>
            <a:off x="2869460" y="2931888"/>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5" name="Oval 14">
            <a:extLst>
              <a:ext uri="{FF2B5EF4-FFF2-40B4-BE49-F238E27FC236}">
                <a16:creationId xmlns:a16="http://schemas.microsoft.com/office/drawing/2014/main" id="{3ACB30F7-BC67-CD13-30F3-BEA3D00D2A2F}"/>
              </a:ext>
            </a:extLst>
          </p:cNvPr>
          <p:cNvSpPr/>
          <p:nvPr userDrawn="1"/>
        </p:nvSpPr>
        <p:spPr>
          <a:xfrm>
            <a:off x="5207017" y="2931888"/>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6" name="Oval 15">
            <a:extLst>
              <a:ext uri="{FF2B5EF4-FFF2-40B4-BE49-F238E27FC236}">
                <a16:creationId xmlns:a16="http://schemas.microsoft.com/office/drawing/2014/main" id="{BC17B878-A27C-5D36-21FF-53C4729B23DA}"/>
              </a:ext>
            </a:extLst>
          </p:cNvPr>
          <p:cNvSpPr/>
          <p:nvPr userDrawn="1"/>
        </p:nvSpPr>
        <p:spPr>
          <a:xfrm>
            <a:off x="7544573" y="2931888"/>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19" name="Oval 18">
            <a:extLst>
              <a:ext uri="{FF2B5EF4-FFF2-40B4-BE49-F238E27FC236}">
                <a16:creationId xmlns:a16="http://schemas.microsoft.com/office/drawing/2014/main" id="{7BC0A6D4-4379-B07D-3DC1-1CDC2FEC8C2C}"/>
              </a:ext>
            </a:extLst>
          </p:cNvPr>
          <p:cNvSpPr/>
          <p:nvPr userDrawn="1"/>
        </p:nvSpPr>
        <p:spPr>
          <a:xfrm>
            <a:off x="9882130" y="2931888"/>
            <a:ext cx="1790248" cy="1789315"/>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227">
              <a:solidFill>
                <a:schemeClr val="tx1"/>
              </a:solidFill>
            </a:endParaRPr>
          </a:p>
        </p:txBody>
      </p:sp>
      <p:sp>
        <p:nvSpPr>
          <p:cNvPr id="32" name="Text Placeholder 12">
            <a:extLst>
              <a:ext uri="{FF2B5EF4-FFF2-40B4-BE49-F238E27FC236}">
                <a16:creationId xmlns:a16="http://schemas.microsoft.com/office/drawing/2014/main" id="{5392AA58-B353-23E4-711F-FD3D377A37B4}"/>
              </a:ext>
            </a:extLst>
          </p:cNvPr>
          <p:cNvSpPr>
            <a:spLocks noGrp="1"/>
          </p:cNvSpPr>
          <p:nvPr>
            <p:ph type="body" sz="quarter" idx="30" hasCustomPrompt="1"/>
          </p:nvPr>
        </p:nvSpPr>
        <p:spPr>
          <a:xfrm>
            <a:off x="806011" y="3274731"/>
            <a:ext cx="1268002" cy="1100588"/>
          </a:xfrm>
        </p:spPr>
        <p:txBody>
          <a:bodyPr anchor="ctr" anchorCtr="0"/>
          <a:lstStyle>
            <a:lvl1pPr algn="ctr">
              <a:lnSpc>
                <a:spcPts val="4270"/>
              </a:lnSpc>
              <a:defRPr sz="3681"/>
            </a:lvl1pPr>
          </a:lstStyle>
          <a:p>
            <a:pPr lvl="0"/>
            <a:r>
              <a:rPr lang="en-US"/>
              <a:t>56%</a:t>
            </a:r>
            <a:endParaRPr lang="en-GB"/>
          </a:p>
        </p:txBody>
      </p:sp>
      <p:sp>
        <p:nvSpPr>
          <p:cNvPr id="33" name="Text Placeholder 12">
            <a:extLst>
              <a:ext uri="{FF2B5EF4-FFF2-40B4-BE49-F238E27FC236}">
                <a16:creationId xmlns:a16="http://schemas.microsoft.com/office/drawing/2014/main" id="{1D5FB756-8289-1118-C22F-A47B8EB2EE40}"/>
              </a:ext>
            </a:extLst>
          </p:cNvPr>
          <p:cNvSpPr>
            <a:spLocks noGrp="1"/>
          </p:cNvSpPr>
          <p:nvPr>
            <p:ph type="body" sz="quarter" idx="38" hasCustomPrompt="1"/>
          </p:nvPr>
        </p:nvSpPr>
        <p:spPr>
          <a:xfrm>
            <a:off x="3143568" y="3274731"/>
            <a:ext cx="1268002" cy="1100588"/>
          </a:xfrm>
        </p:spPr>
        <p:txBody>
          <a:bodyPr anchor="ctr" anchorCtr="0"/>
          <a:lstStyle>
            <a:lvl1pPr algn="ctr">
              <a:lnSpc>
                <a:spcPts val="4270"/>
              </a:lnSpc>
              <a:defRPr sz="3681"/>
            </a:lvl1pPr>
          </a:lstStyle>
          <a:p>
            <a:pPr lvl="0"/>
            <a:r>
              <a:rPr lang="en-US"/>
              <a:t>56%</a:t>
            </a:r>
            <a:endParaRPr lang="en-GB"/>
          </a:p>
        </p:txBody>
      </p:sp>
      <p:sp>
        <p:nvSpPr>
          <p:cNvPr id="34" name="Text Placeholder 12">
            <a:extLst>
              <a:ext uri="{FF2B5EF4-FFF2-40B4-BE49-F238E27FC236}">
                <a16:creationId xmlns:a16="http://schemas.microsoft.com/office/drawing/2014/main" id="{16A16BDC-CEA2-5243-8ECB-74321E14E4CE}"/>
              </a:ext>
            </a:extLst>
          </p:cNvPr>
          <p:cNvSpPr>
            <a:spLocks noGrp="1"/>
          </p:cNvSpPr>
          <p:nvPr>
            <p:ph type="body" sz="quarter" idx="39" hasCustomPrompt="1"/>
          </p:nvPr>
        </p:nvSpPr>
        <p:spPr>
          <a:xfrm>
            <a:off x="5481125" y="3274731"/>
            <a:ext cx="1268002" cy="1100588"/>
          </a:xfrm>
        </p:spPr>
        <p:txBody>
          <a:bodyPr anchor="ctr" anchorCtr="0"/>
          <a:lstStyle>
            <a:lvl1pPr algn="ctr">
              <a:lnSpc>
                <a:spcPts val="4270"/>
              </a:lnSpc>
              <a:defRPr sz="3681"/>
            </a:lvl1pPr>
          </a:lstStyle>
          <a:p>
            <a:pPr lvl="0"/>
            <a:r>
              <a:rPr lang="en-US"/>
              <a:t>56%</a:t>
            </a:r>
            <a:endParaRPr lang="en-GB"/>
          </a:p>
        </p:txBody>
      </p:sp>
      <p:sp>
        <p:nvSpPr>
          <p:cNvPr id="35" name="Text Placeholder 12">
            <a:extLst>
              <a:ext uri="{FF2B5EF4-FFF2-40B4-BE49-F238E27FC236}">
                <a16:creationId xmlns:a16="http://schemas.microsoft.com/office/drawing/2014/main" id="{8575602F-D65A-5AE3-8DD1-68043BBD0535}"/>
              </a:ext>
            </a:extLst>
          </p:cNvPr>
          <p:cNvSpPr>
            <a:spLocks noGrp="1"/>
          </p:cNvSpPr>
          <p:nvPr>
            <p:ph type="body" sz="quarter" idx="40" hasCustomPrompt="1"/>
          </p:nvPr>
        </p:nvSpPr>
        <p:spPr>
          <a:xfrm>
            <a:off x="7818682" y="3274731"/>
            <a:ext cx="1268002" cy="1100588"/>
          </a:xfrm>
        </p:spPr>
        <p:txBody>
          <a:bodyPr anchor="ctr" anchorCtr="0"/>
          <a:lstStyle>
            <a:lvl1pPr algn="ctr">
              <a:lnSpc>
                <a:spcPts val="4270"/>
              </a:lnSpc>
              <a:defRPr sz="3681"/>
            </a:lvl1pPr>
          </a:lstStyle>
          <a:p>
            <a:pPr lvl="0"/>
            <a:r>
              <a:rPr lang="en-US"/>
              <a:t>56%</a:t>
            </a:r>
            <a:endParaRPr lang="en-GB"/>
          </a:p>
        </p:txBody>
      </p:sp>
      <p:sp>
        <p:nvSpPr>
          <p:cNvPr id="36" name="Text Placeholder 12">
            <a:extLst>
              <a:ext uri="{FF2B5EF4-FFF2-40B4-BE49-F238E27FC236}">
                <a16:creationId xmlns:a16="http://schemas.microsoft.com/office/drawing/2014/main" id="{51CB28FC-B16F-72F5-2452-A3B8E736FD2B}"/>
              </a:ext>
            </a:extLst>
          </p:cNvPr>
          <p:cNvSpPr>
            <a:spLocks noGrp="1"/>
          </p:cNvSpPr>
          <p:nvPr>
            <p:ph type="body" sz="quarter" idx="41" hasCustomPrompt="1"/>
          </p:nvPr>
        </p:nvSpPr>
        <p:spPr>
          <a:xfrm>
            <a:off x="10156239" y="3274731"/>
            <a:ext cx="1268002" cy="1100588"/>
          </a:xfrm>
        </p:spPr>
        <p:txBody>
          <a:bodyPr anchor="ctr" anchorCtr="0"/>
          <a:lstStyle>
            <a:lvl1pPr algn="ctr">
              <a:lnSpc>
                <a:spcPts val="4270"/>
              </a:lnSpc>
              <a:defRPr sz="3681"/>
            </a:lvl1pPr>
          </a:lstStyle>
          <a:p>
            <a:pPr lvl="0"/>
            <a:r>
              <a:rPr lang="en-US"/>
              <a:t>56%</a:t>
            </a:r>
            <a:endParaRPr lang="en-GB"/>
          </a:p>
        </p:txBody>
      </p:sp>
      <p:sp>
        <p:nvSpPr>
          <p:cNvPr id="4" name="Slide Number Placeholder 3">
            <a:extLst>
              <a:ext uri="{FF2B5EF4-FFF2-40B4-BE49-F238E27FC236}">
                <a16:creationId xmlns:a16="http://schemas.microsoft.com/office/drawing/2014/main" id="{3B3958C0-2E6F-B04D-C629-0E49D9F990F6}"/>
              </a:ext>
            </a:extLst>
          </p:cNvPr>
          <p:cNvSpPr>
            <a:spLocks noGrp="1"/>
          </p:cNvSpPr>
          <p:nvPr>
            <p:ph type="sldNum" sz="quarter" idx="42"/>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072351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7" y="764314"/>
            <a:ext cx="2655978" cy="478250"/>
          </a:xfrm>
          <a:prstGeom prst="rect">
            <a:avLst/>
          </a:prstGeom>
        </p:spPr>
        <p:txBody>
          <a:bodyPr/>
          <a:lstStyle>
            <a:lvl1pPr>
              <a:defRPr/>
            </a:lvl1pPr>
          </a:lstStyle>
          <a:p>
            <a:r>
              <a:rPr lang="en-US"/>
              <a:t>Agenda</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GB"/>
              <a:t>Header Text – Remove if Not Needed</a:t>
            </a:r>
            <a:endParaRPr lang="en-US"/>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3620831" y="875651"/>
            <a:ext cx="1616524" cy="220807"/>
          </a:xfrm>
          <a:prstGeom prst="rect">
            <a:avLst/>
          </a:prstGeom>
        </p:spPr>
        <p:txBody>
          <a:bodyPr anchor="ctr" anchorCtr="0"/>
          <a:lstStyle>
            <a:lvl1pPr algn="l">
              <a:defRPr u="none">
                <a:solidFill>
                  <a:schemeClr val="tx1"/>
                </a:solidFill>
              </a:defRPr>
            </a:lvl1pPr>
          </a:lstStyle>
          <a:p>
            <a:pPr lvl="0"/>
            <a:r>
              <a:rPr lang="en-US"/>
              <a:t>XX:XXxx – XX:XXxx</a:t>
            </a:r>
            <a:endParaRPr lang="en-GB"/>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3620831" y="1539153"/>
            <a:ext cx="1616524" cy="220807"/>
          </a:xfrm>
          <a:prstGeom prst="rect">
            <a:avLst/>
          </a:prstGeom>
        </p:spPr>
        <p:txBody>
          <a:bodyPr anchor="ctr" anchorCtr="0"/>
          <a:lstStyle>
            <a:lvl1pPr algn="l">
              <a:defRPr u="none">
                <a:solidFill>
                  <a:schemeClr val="tx1"/>
                </a:solidFill>
              </a:defRPr>
            </a:lvl1pPr>
          </a:lstStyle>
          <a:p>
            <a:pPr lvl="0"/>
            <a:r>
              <a:rPr lang="en-US"/>
              <a:t>XX:XXxx – XX:XXxx</a:t>
            </a:r>
            <a:endParaRPr lang="en-GB"/>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3620831" y="2201574"/>
            <a:ext cx="1616524" cy="220807"/>
          </a:xfrm>
          <a:prstGeom prst="rect">
            <a:avLst/>
          </a:prstGeom>
        </p:spPr>
        <p:txBody>
          <a:bodyPr anchor="ctr" anchorCtr="0"/>
          <a:lstStyle>
            <a:lvl1pPr algn="l">
              <a:defRPr>
                <a:solidFill>
                  <a:schemeClr val="tx1"/>
                </a:solidFill>
              </a:defRPr>
            </a:lvl1pPr>
          </a:lstStyle>
          <a:p>
            <a:pPr lvl="0"/>
            <a:r>
              <a:rPr lang="en-US"/>
              <a:t>XX:XXxx – XX:XXxx</a:t>
            </a:r>
            <a:endParaRPr lang="en-GB"/>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3620831" y="2863994"/>
            <a:ext cx="1616524" cy="220807"/>
          </a:xfrm>
          <a:prstGeom prst="rect">
            <a:avLst/>
          </a:prstGeom>
        </p:spPr>
        <p:txBody>
          <a:bodyPr anchor="ctr" anchorCtr="0"/>
          <a:lstStyle>
            <a:lvl1pPr algn="l">
              <a:defRPr>
                <a:solidFill>
                  <a:schemeClr val="tx1"/>
                </a:solidFill>
              </a:defRPr>
            </a:lvl1pPr>
          </a:lstStyle>
          <a:p>
            <a:pPr lvl="0"/>
            <a:r>
              <a:rPr lang="en-US"/>
              <a:t>XX:XXxx – XX:XXxx</a:t>
            </a:r>
            <a:endParaRPr lang="en-GB"/>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3620831" y="3527497"/>
            <a:ext cx="1616524" cy="220807"/>
          </a:xfrm>
          <a:prstGeom prst="rect">
            <a:avLst/>
          </a:prstGeom>
        </p:spPr>
        <p:txBody>
          <a:bodyPr anchor="ctr" anchorCtr="0"/>
          <a:lstStyle>
            <a:lvl1pPr algn="l">
              <a:defRPr>
                <a:solidFill>
                  <a:schemeClr val="tx1"/>
                </a:solidFill>
              </a:defRPr>
            </a:lvl1pPr>
          </a:lstStyle>
          <a:p>
            <a:pPr lvl="0"/>
            <a:r>
              <a:rPr lang="en-US"/>
              <a:t>XX:XXxx – XX:XXxx</a:t>
            </a:r>
            <a:endParaRPr lang="en-GB"/>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3620831" y="4189919"/>
            <a:ext cx="1616524" cy="220807"/>
          </a:xfrm>
          <a:prstGeom prst="rect">
            <a:avLst/>
          </a:prstGeom>
        </p:spPr>
        <p:txBody>
          <a:bodyPr anchor="ctr" anchorCtr="0"/>
          <a:lstStyle>
            <a:lvl1pPr algn="l">
              <a:defRPr>
                <a:solidFill>
                  <a:schemeClr val="tx1"/>
                </a:solidFill>
              </a:defRPr>
            </a:lvl1pPr>
          </a:lstStyle>
          <a:p>
            <a:pPr lvl="0"/>
            <a:r>
              <a:rPr lang="en-US"/>
              <a:t>XX:XXxx – XX:XXxx</a:t>
            </a:r>
            <a:endParaRPr lang="en-GB"/>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6016134" y="875652"/>
            <a:ext cx="4987723" cy="210241"/>
          </a:xfrm>
          <a:prstGeom prst="rect">
            <a:avLst/>
          </a:prstGeom>
        </p:spPr>
        <p:txBody>
          <a:bodyPr anchor="ctr" anchorCtr="0"/>
          <a:lstStyle>
            <a:lvl1pPr algn="l">
              <a:defRPr u="none">
                <a:solidFill>
                  <a:schemeClr val="tx1"/>
                </a:solidFill>
              </a:defRPr>
            </a:lvl1pPr>
          </a:lstStyle>
          <a:p>
            <a:pPr lvl="0"/>
            <a:r>
              <a:rPr lang="en-US"/>
              <a:t>Lorem ipsum dolor sit amet, consectetur adipiscing elit. </a:t>
            </a:r>
            <a:endParaRPr lang="en-GB"/>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5998071" y="1539154"/>
            <a:ext cx="5005786" cy="220807"/>
          </a:xfrm>
          <a:prstGeom prst="rect">
            <a:avLst/>
          </a:prstGeom>
        </p:spPr>
        <p:txBody>
          <a:bodyPr anchor="ctr" anchorCtr="0"/>
          <a:lstStyle>
            <a:lvl1pPr algn="l">
              <a:defRPr u="none">
                <a:solidFill>
                  <a:schemeClr val="tx1"/>
                </a:solidFill>
              </a:defRPr>
            </a:lvl1pPr>
          </a:lstStyle>
          <a:p>
            <a:pPr lvl="0"/>
            <a:r>
              <a:rPr lang="en-US"/>
              <a:t>Lorem ipsum dolor sit amet, consectetur adipiscing elit. </a:t>
            </a:r>
            <a:endParaRPr lang="en-GB"/>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5998071" y="2201574"/>
            <a:ext cx="500578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5998071" y="2863995"/>
            <a:ext cx="500578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5998071" y="3527498"/>
            <a:ext cx="5005786" cy="220807"/>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5998071" y="4189918"/>
            <a:ext cx="5005786" cy="220808"/>
          </a:xfrm>
          <a:prstGeom prst="rect">
            <a:avLst/>
          </a:prstGeom>
        </p:spPr>
        <p:txBody>
          <a:bodyPr anchor="ctr" anchorCtr="0"/>
          <a:lstStyle>
            <a:lvl1pPr algn="l">
              <a:defRPr>
                <a:solidFill>
                  <a:schemeClr val="tx1"/>
                </a:solidFill>
              </a:defRPr>
            </a:lvl1pPr>
          </a:lstStyle>
          <a:p>
            <a:pPr lvl="0"/>
            <a:r>
              <a:rPr lang="en-US"/>
              <a:t>Lorem ipsum dolor sit amet, consectetur adipiscing elit. </a:t>
            </a:r>
            <a:endParaRPr lang="en-GB"/>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3325313" y="346194"/>
            <a:ext cx="0" cy="605287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017701D-304D-DEF4-7055-419364B88C56}"/>
              </a:ext>
            </a:extLst>
          </p:cNvPr>
          <p:cNvSpPr>
            <a:spLocks noGrp="1"/>
          </p:cNvSpPr>
          <p:nvPr>
            <p:ph type="sldNum" sz="quarter" idx="23"/>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29237744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ircle Image x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1706"/>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52500"/>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773743" y="499394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4773722" y="499394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7773701" y="4993947"/>
            <a:ext cx="2644557"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2" name="Picture Placeholder 11">
            <a:extLst>
              <a:ext uri="{FF2B5EF4-FFF2-40B4-BE49-F238E27FC236}">
                <a16:creationId xmlns:a16="http://schemas.microsoft.com/office/drawing/2014/main" id="{DB618E1F-ACA4-DC44-B708-ADFCBC532C1B}"/>
              </a:ext>
            </a:extLst>
          </p:cNvPr>
          <p:cNvSpPr>
            <a:spLocks noGrp="1"/>
          </p:cNvSpPr>
          <p:nvPr>
            <p:ph type="pic" sz="quarter" idx="40" hasCustomPrompt="1"/>
          </p:nvPr>
        </p:nvSpPr>
        <p:spPr>
          <a:xfrm>
            <a:off x="2155362" y="2865042"/>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1" name="Picture Placeholder 11">
            <a:extLst>
              <a:ext uri="{FF2B5EF4-FFF2-40B4-BE49-F238E27FC236}">
                <a16:creationId xmlns:a16="http://schemas.microsoft.com/office/drawing/2014/main" id="{B0C991B2-1A8E-DF45-9294-E50BD2821B09}"/>
              </a:ext>
            </a:extLst>
          </p:cNvPr>
          <p:cNvSpPr>
            <a:spLocks noGrp="1"/>
          </p:cNvSpPr>
          <p:nvPr>
            <p:ph type="pic" sz="quarter" idx="41" hasCustomPrompt="1"/>
          </p:nvPr>
        </p:nvSpPr>
        <p:spPr>
          <a:xfrm>
            <a:off x="5134851" y="2865042"/>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87492071-8348-4446-AD1A-BF0DA0C5CD40}"/>
              </a:ext>
            </a:extLst>
          </p:cNvPr>
          <p:cNvSpPr>
            <a:spLocks noGrp="1"/>
          </p:cNvSpPr>
          <p:nvPr>
            <p:ph type="pic" sz="quarter" idx="42" hasCustomPrompt="1"/>
          </p:nvPr>
        </p:nvSpPr>
        <p:spPr>
          <a:xfrm>
            <a:off x="8134831" y="2865042"/>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FF9DD895-0F4A-999F-2A5E-46533525CBD7}"/>
              </a:ext>
            </a:extLst>
          </p:cNvPr>
          <p:cNvSpPr>
            <a:spLocks noGrp="1"/>
          </p:cNvSpPr>
          <p:nvPr>
            <p:ph type="sldNum" sz="quarter" idx="43"/>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7126041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rcle Imag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2258"/>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46318"/>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432804" y="4997694"/>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3908605" y="4997693"/>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6384407" y="4997694"/>
            <a:ext cx="188718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8854456" y="4997693"/>
            <a:ext cx="1904741"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8" name="Picture Placeholder 11">
            <a:extLst>
              <a:ext uri="{FF2B5EF4-FFF2-40B4-BE49-F238E27FC236}">
                <a16:creationId xmlns:a16="http://schemas.microsoft.com/office/drawing/2014/main" id="{A30D8683-5071-D942-B4F3-32E5666ACE2F}"/>
              </a:ext>
            </a:extLst>
          </p:cNvPr>
          <p:cNvSpPr>
            <a:spLocks noGrp="1"/>
          </p:cNvSpPr>
          <p:nvPr>
            <p:ph type="pic" sz="quarter" idx="40" hasCustomPrompt="1"/>
          </p:nvPr>
        </p:nvSpPr>
        <p:spPr>
          <a:xfrm>
            <a:off x="1415247" y="2866914"/>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B8FA1C0E-0185-3243-8198-609D4659CB8F}"/>
              </a:ext>
            </a:extLst>
          </p:cNvPr>
          <p:cNvSpPr>
            <a:spLocks noGrp="1"/>
          </p:cNvSpPr>
          <p:nvPr>
            <p:ph type="pic" sz="quarter" idx="41" hasCustomPrompt="1"/>
          </p:nvPr>
        </p:nvSpPr>
        <p:spPr>
          <a:xfrm>
            <a:off x="3891049" y="2866914"/>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Picture Placeholder 11">
            <a:extLst>
              <a:ext uri="{FF2B5EF4-FFF2-40B4-BE49-F238E27FC236}">
                <a16:creationId xmlns:a16="http://schemas.microsoft.com/office/drawing/2014/main" id="{EAAB7BA3-2100-EE4B-A517-85097521A763}"/>
              </a:ext>
            </a:extLst>
          </p:cNvPr>
          <p:cNvSpPr>
            <a:spLocks noGrp="1"/>
          </p:cNvSpPr>
          <p:nvPr>
            <p:ph type="pic" sz="quarter" idx="42" hasCustomPrompt="1"/>
          </p:nvPr>
        </p:nvSpPr>
        <p:spPr>
          <a:xfrm>
            <a:off x="6366850" y="2866914"/>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4" name="Picture Placeholder 11">
            <a:extLst>
              <a:ext uri="{FF2B5EF4-FFF2-40B4-BE49-F238E27FC236}">
                <a16:creationId xmlns:a16="http://schemas.microsoft.com/office/drawing/2014/main" id="{35FC31A7-CB83-8A49-A361-3421B7EAE92B}"/>
              </a:ext>
            </a:extLst>
          </p:cNvPr>
          <p:cNvSpPr>
            <a:spLocks noGrp="1"/>
          </p:cNvSpPr>
          <p:nvPr>
            <p:ph type="pic" sz="quarter" idx="43" hasCustomPrompt="1"/>
          </p:nvPr>
        </p:nvSpPr>
        <p:spPr>
          <a:xfrm>
            <a:off x="8842652" y="2866914"/>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0BB06F59-1957-DDE9-339D-D11640F9258A}"/>
              </a:ext>
            </a:extLst>
          </p:cNvPr>
          <p:cNvSpPr>
            <a:spLocks noGrp="1"/>
          </p:cNvSpPr>
          <p:nvPr>
            <p:ph type="sldNum" sz="quarter" idx="44"/>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6681730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rcle Image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786" y="763195"/>
            <a:ext cx="7446592" cy="478250"/>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451972" y="1446318"/>
            <a:ext cx="6480734" cy="795554"/>
          </a:xfrm>
          <a:prstGeom prst="rect">
            <a:avLst/>
          </a:prstGeom>
        </p:spPr>
        <p:txBody>
          <a:bodyPr/>
          <a:lstStyle>
            <a:lvl1pPr marL="0" indent="0">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lvl="0"/>
            <a:r>
              <a:rPr lang="en-US"/>
              <a:t>Lorem ipsum dolor sit amet, consectetur adipiscing elit. </a:t>
            </a:r>
            <a:br>
              <a:rPr lang="en-US"/>
            </a:br>
            <a:r>
              <a:rPr lang="en-US"/>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566907" y="4883462"/>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905668" y="4883462"/>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249553" y="4883462"/>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7593439" y="4883462"/>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9931186" y="4883462"/>
            <a:ext cx="1699743" cy="541771"/>
          </a:xfrm>
          <a:prstGeom prst="rect">
            <a:avLst/>
          </a:prstGeom>
        </p:spPr>
        <p:txBody>
          <a:bodyPr numCol="1" spcCol="274320" anchor="t" anchorCtr="0"/>
          <a:lstStyle>
            <a:lvl1pPr marL="0" indent="0" algn="ctr">
              <a:buFont typeface="Arial" panose="020B0604020202020204" pitchFamily="34" charset="0"/>
              <a:buNone/>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 consectetur adipiscing elit.</a:t>
            </a:r>
            <a:endParaRPr lang="en-GB"/>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455631" y="2861789"/>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2796700" y="2861789"/>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5137769" y="2861789"/>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7478839" y="2861789"/>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8" name="Picture Placeholder 11">
            <a:extLst>
              <a:ext uri="{FF2B5EF4-FFF2-40B4-BE49-F238E27FC236}">
                <a16:creationId xmlns:a16="http://schemas.microsoft.com/office/drawing/2014/main" id="{1642DF87-199A-2148-B044-B643D11391C0}"/>
              </a:ext>
            </a:extLst>
          </p:cNvPr>
          <p:cNvSpPr>
            <a:spLocks noGrp="1"/>
          </p:cNvSpPr>
          <p:nvPr>
            <p:ph type="pic" sz="quarter" idx="46" hasCustomPrompt="1"/>
          </p:nvPr>
        </p:nvSpPr>
        <p:spPr>
          <a:xfrm>
            <a:off x="9819910" y="2861789"/>
            <a:ext cx="1922298" cy="1920240"/>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2892573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ossaic 2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6567787" y="2638717"/>
            <a:ext cx="5624213" cy="4219283"/>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4x3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5593712" y="-4330"/>
            <a:ext cx="2293702" cy="22015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454832" y="4391748"/>
            <a:ext cx="4574947" cy="2099698"/>
          </a:xfrm>
          <a:prstGeom prst="rect">
            <a:avLst/>
          </a:prstGeom>
        </p:spPr>
        <p:txBody>
          <a:bodyPr numCol="1" anchor="b" anchorCtr="0"/>
          <a:lstStyle/>
          <a:p>
            <a:r>
              <a:rPr lang="en-US"/>
              <a:t>Click To Edit Master Title Style</a:t>
            </a:r>
            <a:endParaRPr lang="en-GB"/>
          </a:p>
        </p:txBody>
      </p:sp>
      <p:sp>
        <p:nvSpPr>
          <p:cNvPr id="2" name="Slide Number Placeholder 1">
            <a:extLst>
              <a:ext uri="{FF2B5EF4-FFF2-40B4-BE49-F238E27FC236}">
                <a16:creationId xmlns:a16="http://schemas.microsoft.com/office/drawing/2014/main" id="{418AFD09-BCDB-CA8C-FCB0-A88E741151D6}"/>
              </a:ext>
            </a:extLst>
          </p:cNvPr>
          <p:cNvSpPr>
            <a:spLocks noGrp="1"/>
          </p:cNvSpPr>
          <p:nvPr>
            <p:ph type="sldNum" sz="quarter" idx="16"/>
          </p:nvPr>
        </p:nvSpPr>
        <p:spPr/>
        <p:txBody>
          <a:bodyPr/>
          <a:lstStyle>
            <a:lvl1pPr>
              <a:defRPr>
                <a:solidFill>
                  <a:schemeClr val="bg1"/>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2065518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ossaic 3 Images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7162222" y="346195"/>
            <a:ext cx="4577993" cy="200600"/>
          </a:xfrm>
          <a:prstGeom prst="rect">
            <a:avLst/>
          </a:prstGeom>
        </p:spPr>
        <p:txBody>
          <a:bodyPr/>
          <a:lstStyle>
            <a:lvl1pPr algn="r">
              <a:defRPr/>
            </a:lvl1pPr>
          </a:lstStyle>
          <a:p>
            <a:r>
              <a:rPr lang="en-US" noProof="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2422381"/>
            <a:ext cx="6486744" cy="4435621"/>
          </a:xfrm>
          <a:prstGeom prst="rect">
            <a:avLst/>
          </a:prstGeom>
          <a:solidFill>
            <a:srgbClr val="BDBEBD">
              <a:alpha val="74902"/>
            </a:srgbClr>
          </a:solidFill>
        </p:spPr>
        <p:txBody>
          <a:bodyPr vert="horz" lIns="0" tIns="457200" rIns="0" bIns="0" rtlCol="0" anchor="ctr" anchorCtr="0">
            <a:noAutofit/>
          </a:bodyPr>
          <a:lstStyle>
            <a:lvl1pPr marL="0" marR="0" indent="0" algn="ctr" defTabSz="916173" rtl="0" eaLnBrk="1" fontAlgn="auto" latinLnBrk="0" hangingPunct="1">
              <a:lnSpc>
                <a:spcPts val="1963"/>
              </a:lnSpc>
              <a:spcBef>
                <a:spcPts val="1000"/>
              </a:spcBef>
              <a:spcAft>
                <a:spcPts val="0"/>
              </a:spcAft>
              <a:buClrTx/>
              <a:buSzPct val="80000"/>
              <a:buFontTx/>
              <a:buNone/>
              <a:tabLst>
                <a:tab pos="186974" algn="l"/>
              </a:tabLst>
              <a:defRPr lang="en-GB" dirty="0">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US" noProof="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1408892" y="0"/>
            <a:ext cx="1914233" cy="2006681"/>
          </a:xfrm>
          <a:prstGeom prst="rect">
            <a:avLst/>
          </a:prstGeom>
          <a:solidFill>
            <a:srgbClr val="BDBEBD">
              <a:alpha val="74902"/>
            </a:srgbClr>
          </a:solidFill>
        </p:spPr>
        <p:txBody>
          <a:bodyPr vert="horz" lIns="0" tIns="274320" rIns="0" bIns="0" rtlCol="0" anchor="ctr" anchorCtr="0">
            <a:noAutofit/>
          </a:bodyPr>
          <a:lstStyle>
            <a:lvl1pPr marL="0" marR="0" indent="0" algn="ctr" defTabSz="916173" rtl="0" eaLnBrk="1" fontAlgn="auto" latinLnBrk="0" hangingPunct="1">
              <a:lnSpc>
                <a:spcPts val="1963"/>
              </a:lnSpc>
              <a:spcBef>
                <a:spcPts val="1000"/>
              </a:spcBef>
              <a:spcAft>
                <a:spcPts val="0"/>
              </a:spcAft>
              <a:buClrTx/>
              <a:buSzPct val="80000"/>
              <a:buFontTx/>
              <a:buNone/>
              <a:tabLst>
                <a:tab pos="186974" algn="l"/>
              </a:tabLst>
              <a:defRPr lang="en-GB" dirty="0">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US" noProof="0"/>
              <a:t> Click icon to place </a:t>
            </a:r>
            <a:br>
              <a:rPr lang="en-US" noProof="0"/>
            </a:br>
            <a:r>
              <a:rPr lang="en-US" noProof="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7149972" y="4096248"/>
            <a:ext cx="4574947" cy="2395379"/>
          </a:xfrm>
          <a:prstGeom prst="rect">
            <a:avLst/>
          </a:prstGeom>
        </p:spPr>
        <p:txBody>
          <a:bodyPr numCol="1" anchor="b" anchorCtr="0"/>
          <a:lstStyle/>
          <a:p>
            <a:r>
              <a:rPr lang="en-US"/>
              <a:t>Click To Edit Master Title Style</a:t>
            </a:r>
            <a:endParaRPr lang="en-GB"/>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7151587" y="880025"/>
            <a:ext cx="2674947" cy="2647473"/>
          </a:xfrm>
          <a:prstGeom prst="rect">
            <a:avLst/>
          </a:prstGeom>
          <a:solidFill>
            <a:srgbClr val="BDBEBD">
              <a:alpha val="74902"/>
            </a:srgbClr>
          </a:solidFill>
        </p:spPr>
        <p:txBody>
          <a:bodyPr vert="horz" lIns="0" tIns="91440" rIns="0" bIns="0" rtlCol="0" anchor="ctr" anchorCtr="0">
            <a:noAutofit/>
          </a:bodyPr>
          <a:lstStyle>
            <a:lvl1pPr marL="0" marR="0" indent="0" algn="ctr" defTabSz="916173" rtl="0" eaLnBrk="1" fontAlgn="auto" latinLnBrk="0" hangingPunct="1">
              <a:lnSpc>
                <a:spcPts val="1963"/>
              </a:lnSpc>
              <a:spcBef>
                <a:spcPts val="1000"/>
              </a:spcBef>
              <a:spcAft>
                <a:spcPts val="0"/>
              </a:spcAft>
              <a:buClrTx/>
              <a:buSzPct val="80000"/>
              <a:buFontTx/>
              <a:buNone/>
              <a:tabLst>
                <a:tab pos="186974" algn="l"/>
              </a:tabLst>
              <a:defRPr lang="en-GB" dirty="0">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US" noProof="0"/>
              <a:t>Click icon to place </a:t>
            </a:r>
            <a:br>
              <a:rPr lang="en-US" noProof="0"/>
            </a:br>
            <a:r>
              <a:rPr lang="en-US" noProof="0"/>
              <a:t>1x1 image</a:t>
            </a:r>
          </a:p>
        </p:txBody>
      </p:sp>
      <p:sp>
        <p:nvSpPr>
          <p:cNvPr id="7" name="Slide Number Placeholder 6">
            <a:extLst>
              <a:ext uri="{FF2B5EF4-FFF2-40B4-BE49-F238E27FC236}">
                <a16:creationId xmlns:a16="http://schemas.microsoft.com/office/drawing/2014/main" id="{55B1947B-B752-480F-1B74-B12C73ED15DE}"/>
              </a:ext>
            </a:extLst>
          </p:cNvPr>
          <p:cNvSpPr>
            <a:spLocks noGrp="1"/>
          </p:cNvSpPr>
          <p:nvPr>
            <p:ph type="sldNum" sz="quarter" idx="17"/>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1949093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ssaic 4 Image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6193929" y="2201573"/>
            <a:ext cx="5546235" cy="4197893"/>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3605442" y="0"/>
            <a:ext cx="2306168" cy="2201574"/>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8140297" y="1"/>
            <a:ext cx="1686236" cy="1539153"/>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9" name="Picture Placeholder 5">
            <a:extLst>
              <a:ext uri="{FF2B5EF4-FFF2-40B4-BE49-F238E27FC236}">
                <a16:creationId xmlns:a16="http://schemas.microsoft.com/office/drawing/2014/main" id="{25C6F73F-F343-844E-81B7-9C45130C0C2A}"/>
              </a:ext>
            </a:extLst>
          </p:cNvPr>
          <p:cNvSpPr>
            <a:spLocks noGrp="1"/>
          </p:cNvSpPr>
          <p:nvPr>
            <p:ph type="pic" sz="quarter" idx="17" hasCustomPrompt="1"/>
          </p:nvPr>
        </p:nvSpPr>
        <p:spPr>
          <a:xfrm>
            <a:off x="451786" y="1539154"/>
            <a:ext cx="2871338" cy="485991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5" name="Slide Number Placeholder 4">
            <a:extLst>
              <a:ext uri="{FF2B5EF4-FFF2-40B4-BE49-F238E27FC236}">
                <a16:creationId xmlns:a16="http://schemas.microsoft.com/office/drawing/2014/main" id="{038DC5C9-D24C-84A9-9FBF-800414F408FA}"/>
              </a:ext>
            </a:extLst>
          </p:cNvPr>
          <p:cNvSpPr>
            <a:spLocks noGrp="1"/>
          </p:cNvSpPr>
          <p:nvPr>
            <p:ph type="sldNum" sz="quarter" idx="18"/>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20394196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ssaic 3 Images no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6204977" y="2201574"/>
            <a:ext cx="5535187" cy="419749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1" y="-2"/>
            <a:ext cx="5040414" cy="5074229"/>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5" name="Picture Placeholder 5">
            <a:extLst>
              <a:ext uri="{FF2B5EF4-FFF2-40B4-BE49-F238E27FC236}">
                <a16:creationId xmlns:a16="http://schemas.microsoft.com/office/drawing/2014/main" id="{97A92DE5-B91C-CD82-2BBD-08FD06C5AA23}"/>
              </a:ext>
            </a:extLst>
          </p:cNvPr>
          <p:cNvSpPr>
            <a:spLocks noGrp="1"/>
          </p:cNvSpPr>
          <p:nvPr>
            <p:ph type="pic" sz="quarter" idx="16" hasCustomPrompt="1"/>
          </p:nvPr>
        </p:nvSpPr>
        <p:spPr>
          <a:xfrm>
            <a:off x="7887414" y="0"/>
            <a:ext cx="1706004" cy="1759960"/>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2" name="Slide Number Placeholder 1">
            <a:extLst>
              <a:ext uri="{FF2B5EF4-FFF2-40B4-BE49-F238E27FC236}">
                <a16:creationId xmlns:a16="http://schemas.microsoft.com/office/drawing/2014/main" id="{AB2BB166-18C5-865C-C532-15EF48505AB9}"/>
              </a:ext>
            </a:extLst>
          </p:cNvPr>
          <p:cNvSpPr>
            <a:spLocks noGrp="1"/>
          </p:cNvSpPr>
          <p:nvPr>
            <p:ph type="sldNum" sz="quarter" idx="17"/>
          </p:nvPr>
        </p:nvSpPr>
        <p:spPr/>
        <p:txBody>
          <a:bodyPr/>
          <a:lstStyle/>
          <a:p>
            <a:fld id="{387AECDB-6C85-4FE3-9DAF-486A9B5BAE12}" type="slidenum">
              <a:rPr lang="en-GB" smtClean="0"/>
              <a:pPr/>
              <a:t>‹#›</a:t>
            </a:fld>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Tree>
    <p:extLst>
      <p:ext uri="{BB962C8B-B14F-4D97-AF65-F5344CB8AC3E}">
        <p14:creationId xmlns:p14="http://schemas.microsoft.com/office/powerpoint/2010/main" val="24055627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ssaic 3 Images no Text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7058" y="1759961"/>
            <a:ext cx="5991013" cy="4639108"/>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4x5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6268120" y="-1800"/>
            <a:ext cx="2306900" cy="2203374"/>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1x1 image</a:t>
            </a:r>
          </a:p>
        </p:txBody>
      </p:sp>
      <p:sp>
        <p:nvSpPr>
          <p:cNvPr id="7" name="Picture Placeholder 5">
            <a:extLst>
              <a:ext uri="{FF2B5EF4-FFF2-40B4-BE49-F238E27FC236}">
                <a16:creationId xmlns:a16="http://schemas.microsoft.com/office/drawing/2014/main" id="{4260C63A-C3F3-1143-A496-F843DF5C99EA}"/>
              </a:ext>
            </a:extLst>
          </p:cNvPr>
          <p:cNvSpPr>
            <a:spLocks noGrp="1"/>
          </p:cNvSpPr>
          <p:nvPr>
            <p:ph type="pic" sz="quarter" idx="17" hasCustomPrompt="1"/>
          </p:nvPr>
        </p:nvSpPr>
        <p:spPr>
          <a:xfrm>
            <a:off x="8845071" y="1539153"/>
            <a:ext cx="2895094" cy="485991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a:t>
            </a:r>
            <a:br>
              <a:rPr lang="en-US" noProof="0"/>
            </a:br>
            <a:r>
              <a:rPr lang="en-US" noProof="0"/>
              <a:t>9x16 image</a:t>
            </a:r>
          </a:p>
        </p:txBody>
      </p:sp>
      <p:sp>
        <p:nvSpPr>
          <p:cNvPr id="4" name="Slide Number Placeholder 3">
            <a:extLst>
              <a:ext uri="{FF2B5EF4-FFF2-40B4-BE49-F238E27FC236}">
                <a16:creationId xmlns:a16="http://schemas.microsoft.com/office/drawing/2014/main" id="{47DE1ED4-CE68-C276-323E-9243FFB541D9}"/>
              </a:ext>
            </a:extLst>
          </p:cNvPr>
          <p:cNvSpPr>
            <a:spLocks noGrp="1"/>
          </p:cNvSpPr>
          <p:nvPr>
            <p:ph type="sldNum" sz="quarter" idx="18"/>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8877778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odboard">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6954645" y="3527498"/>
            <a:ext cx="5237355" cy="333050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1" y="0"/>
            <a:ext cx="6757702" cy="6858000"/>
          </a:xfrm>
          <a:solidFill>
            <a:srgbClr val="BDBEBD"/>
          </a:solidFill>
        </p:spPr>
        <p:txBody>
          <a:bodyPr anchor="ctr"/>
          <a:lstStyle>
            <a:lvl1pPr algn="ctr">
              <a:defRPr>
                <a:solidFill>
                  <a:schemeClr val="bg1"/>
                </a:solidFill>
              </a:defRPr>
            </a:lvl1pPr>
          </a:lstStyle>
          <a:p>
            <a:r>
              <a:rPr lang="en-GB"/>
              <a:t>Click icon to place 1x1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6954645" y="0"/>
            <a:ext cx="5237355" cy="3330503"/>
          </a:xfrm>
          <a:solidFill>
            <a:srgbClr val="BDBEBD"/>
          </a:solidFill>
        </p:spPr>
        <p:txBody>
          <a:bodyPr anchor="ctr"/>
          <a:lstStyle>
            <a:lvl1pPr algn="ctr">
              <a:defRPr>
                <a:solidFill>
                  <a:schemeClr val="bg1"/>
                </a:solidFill>
              </a:defRPr>
            </a:lvl1pPr>
          </a:lstStyle>
          <a:p>
            <a:r>
              <a:rPr lang="en-GB"/>
              <a:t>Click icon to place image</a:t>
            </a:r>
          </a:p>
        </p:txBody>
      </p:sp>
    </p:spTree>
    <p:extLst>
      <p:ext uri="{BB962C8B-B14F-4D97-AF65-F5344CB8AC3E}">
        <p14:creationId xmlns:p14="http://schemas.microsoft.com/office/powerpoint/2010/main" val="30117752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odboard_2">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8133049" y="3527498"/>
            <a:ext cx="4058950" cy="333050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4279699" y="-1"/>
            <a:ext cx="3607715" cy="6858000"/>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8133049" y="0"/>
            <a:ext cx="4058950" cy="333050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3530181"/>
            <a:ext cx="4058950" cy="333050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2684"/>
            <a:ext cx="4058950" cy="333050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Tree>
    <p:extLst>
      <p:ext uri="{BB962C8B-B14F-4D97-AF65-F5344CB8AC3E}">
        <p14:creationId xmlns:p14="http://schemas.microsoft.com/office/powerpoint/2010/main" val="2023977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451235" y="768398"/>
            <a:ext cx="3460080" cy="1445641"/>
          </a:xfrm>
          <a:prstGeom prst="rect">
            <a:avLst/>
          </a:prstGeom>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5475017" y="1301587"/>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29" name="Text Placeholder 7">
            <a:extLst>
              <a:ext uri="{FF2B5EF4-FFF2-40B4-BE49-F238E27FC236}">
                <a16:creationId xmlns:a16="http://schemas.microsoft.com/office/drawing/2014/main" id="{FD0BEDA4-461D-4B4E-8606-835880FF93BE}"/>
              </a:ext>
            </a:extLst>
          </p:cNvPr>
          <p:cNvSpPr>
            <a:spLocks noGrp="1"/>
          </p:cNvSpPr>
          <p:nvPr>
            <p:ph type="body" sz="quarter" idx="42" hasCustomPrompt="1"/>
          </p:nvPr>
        </p:nvSpPr>
        <p:spPr>
          <a:xfrm>
            <a:off x="5475017" y="763147"/>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33" name="Text Placeholder 7">
            <a:extLst>
              <a:ext uri="{FF2B5EF4-FFF2-40B4-BE49-F238E27FC236}">
                <a16:creationId xmlns:a16="http://schemas.microsoft.com/office/drawing/2014/main" id="{6B777ED0-5E1C-024B-9D2E-51AFDC5C3F67}"/>
              </a:ext>
            </a:extLst>
          </p:cNvPr>
          <p:cNvSpPr>
            <a:spLocks noGrp="1"/>
          </p:cNvSpPr>
          <p:nvPr>
            <p:ph type="body" sz="quarter" idx="43" hasCustomPrompt="1"/>
          </p:nvPr>
        </p:nvSpPr>
        <p:spPr>
          <a:xfrm>
            <a:off x="4902292" y="759973"/>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01</a:t>
            </a:r>
            <a:endParaRPr lang="en-GB"/>
          </a:p>
        </p:txBody>
      </p:sp>
      <p:sp>
        <p:nvSpPr>
          <p:cNvPr id="36" name="Text Placeholder 7">
            <a:extLst>
              <a:ext uri="{FF2B5EF4-FFF2-40B4-BE49-F238E27FC236}">
                <a16:creationId xmlns:a16="http://schemas.microsoft.com/office/drawing/2014/main" id="{4AAF48B4-1A8A-A443-85B8-52F84E673CFA}"/>
              </a:ext>
            </a:extLst>
          </p:cNvPr>
          <p:cNvSpPr>
            <a:spLocks noGrp="1"/>
          </p:cNvSpPr>
          <p:nvPr>
            <p:ph type="body" sz="quarter" idx="44" hasCustomPrompt="1"/>
          </p:nvPr>
        </p:nvSpPr>
        <p:spPr>
          <a:xfrm>
            <a:off x="5475017" y="2658010"/>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38" name="Text Placeholder 7">
            <a:extLst>
              <a:ext uri="{FF2B5EF4-FFF2-40B4-BE49-F238E27FC236}">
                <a16:creationId xmlns:a16="http://schemas.microsoft.com/office/drawing/2014/main" id="{92059198-6A6B-F545-B816-81BD95810DB4}"/>
              </a:ext>
            </a:extLst>
          </p:cNvPr>
          <p:cNvSpPr>
            <a:spLocks noGrp="1"/>
          </p:cNvSpPr>
          <p:nvPr>
            <p:ph type="body" sz="quarter" idx="45" hasCustomPrompt="1"/>
          </p:nvPr>
        </p:nvSpPr>
        <p:spPr>
          <a:xfrm>
            <a:off x="5475017" y="2119570"/>
            <a:ext cx="2644557" cy="366517"/>
          </a:xfrm>
          <a:prstGeom prst="rect">
            <a:avLst/>
          </a:prstGeom>
        </p:spPr>
        <p:txBody>
          <a:bodyPr numCol="1" spcCol="274320" anchor="b" anchorCtr="0"/>
          <a:lstStyle>
            <a:lvl1pPr marL="0" marR="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40" name="Text Placeholder 7">
            <a:extLst>
              <a:ext uri="{FF2B5EF4-FFF2-40B4-BE49-F238E27FC236}">
                <a16:creationId xmlns:a16="http://schemas.microsoft.com/office/drawing/2014/main" id="{9A6871BB-6525-4448-A981-B14F8B12E1EC}"/>
              </a:ext>
            </a:extLst>
          </p:cNvPr>
          <p:cNvSpPr>
            <a:spLocks noGrp="1"/>
          </p:cNvSpPr>
          <p:nvPr>
            <p:ph type="body" sz="quarter" idx="46" hasCustomPrompt="1"/>
          </p:nvPr>
        </p:nvSpPr>
        <p:spPr>
          <a:xfrm>
            <a:off x="4902292" y="2116396"/>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02</a:t>
            </a:r>
            <a:endParaRPr lang="en-GB"/>
          </a:p>
        </p:txBody>
      </p:sp>
      <p:sp>
        <p:nvSpPr>
          <p:cNvPr id="41" name="Text Placeholder 7">
            <a:extLst>
              <a:ext uri="{FF2B5EF4-FFF2-40B4-BE49-F238E27FC236}">
                <a16:creationId xmlns:a16="http://schemas.microsoft.com/office/drawing/2014/main" id="{9F857A5F-6D0D-8D49-89AC-EE68C9BE5B41}"/>
              </a:ext>
            </a:extLst>
          </p:cNvPr>
          <p:cNvSpPr>
            <a:spLocks noGrp="1"/>
          </p:cNvSpPr>
          <p:nvPr>
            <p:ph type="body" sz="quarter" idx="47" hasCustomPrompt="1"/>
          </p:nvPr>
        </p:nvSpPr>
        <p:spPr>
          <a:xfrm>
            <a:off x="5475017" y="4060286"/>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42" name="Text Placeholder 7">
            <a:extLst>
              <a:ext uri="{FF2B5EF4-FFF2-40B4-BE49-F238E27FC236}">
                <a16:creationId xmlns:a16="http://schemas.microsoft.com/office/drawing/2014/main" id="{D7734E9B-6A9F-864D-BF41-29C0D92C566F}"/>
              </a:ext>
            </a:extLst>
          </p:cNvPr>
          <p:cNvSpPr>
            <a:spLocks noGrp="1"/>
          </p:cNvSpPr>
          <p:nvPr>
            <p:ph type="body" sz="quarter" idx="48" hasCustomPrompt="1"/>
          </p:nvPr>
        </p:nvSpPr>
        <p:spPr>
          <a:xfrm>
            <a:off x="5475017" y="3521847"/>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43" name="Text Placeholder 7">
            <a:extLst>
              <a:ext uri="{FF2B5EF4-FFF2-40B4-BE49-F238E27FC236}">
                <a16:creationId xmlns:a16="http://schemas.microsoft.com/office/drawing/2014/main" id="{4BDFEDA6-DE32-3944-935A-03BF7EF62AAE}"/>
              </a:ext>
            </a:extLst>
          </p:cNvPr>
          <p:cNvSpPr>
            <a:spLocks noGrp="1"/>
          </p:cNvSpPr>
          <p:nvPr>
            <p:ph type="body" sz="quarter" idx="49" hasCustomPrompt="1"/>
          </p:nvPr>
        </p:nvSpPr>
        <p:spPr>
          <a:xfrm>
            <a:off x="4902292" y="3518672"/>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03</a:t>
            </a:r>
            <a:endParaRPr lang="en-GB"/>
          </a:p>
        </p:txBody>
      </p:sp>
      <p:sp>
        <p:nvSpPr>
          <p:cNvPr id="49" name="Text Placeholder 7">
            <a:extLst>
              <a:ext uri="{FF2B5EF4-FFF2-40B4-BE49-F238E27FC236}">
                <a16:creationId xmlns:a16="http://schemas.microsoft.com/office/drawing/2014/main" id="{058EA0A5-DC4B-684B-94D1-1A71E32BE32D}"/>
              </a:ext>
            </a:extLst>
          </p:cNvPr>
          <p:cNvSpPr>
            <a:spLocks noGrp="1"/>
          </p:cNvSpPr>
          <p:nvPr>
            <p:ph type="body" sz="quarter" idx="50" hasCustomPrompt="1"/>
          </p:nvPr>
        </p:nvSpPr>
        <p:spPr>
          <a:xfrm>
            <a:off x="5475017" y="5411460"/>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50" name="Text Placeholder 7">
            <a:extLst>
              <a:ext uri="{FF2B5EF4-FFF2-40B4-BE49-F238E27FC236}">
                <a16:creationId xmlns:a16="http://schemas.microsoft.com/office/drawing/2014/main" id="{2F50A749-1F45-1E43-ABB2-93C2E464F3C1}"/>
              </a:ext>
            </a:extLst>
          </p:cNvPr>
          <p:cNvSpPr>
            <a:spLocks noGrp="1"/>
          </p:cNvSpPr>
          <p:nvPr>
            <p:ph type="body" sz="quarter" idx="51" hasCustomPrompt="1"/>
          </p:nvPr>
        </p:nvSpPr>
        <p:spPr>
          <a:xfrm>
            <a:off x="5475017" y="4873021"/>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51" name="Text Placeholder 7">
            <a:extLst>
              <a:ext uri="{FF2B5EF4-FFF2-40B4-BE49-F238E27FC236}">
                <a16:creationId xmlns:a16="http://schemas.microsoft.com/office/drawing/2014/main" id="{D79A312A-F9E1-0A46-AB72-E2E633062573}"/>
              </a:ext>
            </a:extLst>
          </p:cNvPr>
          <p:cNvSpPr>
            <a:spLocks noGrp="1"/>
          </p:cNvSpPr>
          <p:nvPr>
            <p:ph type="body" sz="quarter" idx="52" hasCustomPrompt="1"/>
          </p:nvPr>
        </p:nvSpPr>
        <p:spPr>
          <a:xfrm>
            <a:off x="4902292" y="4869846"/>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04</a:t>
            </a:r>
            <a:endParaRPr lang="en-GB"/>
          </a:p>
        </p:txBody>
      </p:sp>
      <p:cxnSp>
        <p:nvCxnSpPr>
          <p:cNvPr id="78" name="Straight Connector 77">
            <a:extLst>
              <a:ext uri="{FF2B5EF4-FFF2-40B4-BE49-F238E27FC236}">
                <a16:creationId xmlns:a16="http://schemas.microsoft.com/office/drawing/2014/main" id="{6685F0A6-66E5-2649-AD91-F6FFAC80685B}"/>
              </a:ext>
            </a:extLst>
          </p:cNvPr>
          <p:cNvCxnSpPr>
            <a:cxnSpLocks/>
          </p:cNvCxnSpPr>
          <p:nvPr userDrawn="1"/>
        </p:nvCxnSpPr>
        <p:spPr>
          <a:xfrm>
            <a:off x="4671181" y="875651"/>
            <a:ext cx="0" cy="568273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 Placeholder 7">
            <a:extLst>
              <a:ext uri="{FF2B5EF4-FFF2-40B4-BE49-F238E27FC236}">
                <a16:creationId xmlns:a16="http://schemas.microsoft.com/office/drawing/2014/main" id="{F67B7048-9598-A043-85C5-F752EE0238C8}"/>
              </a:ext>
            </a:extLst>
          </p:cNvPr>
          <p:cNvSpPr>
            <a:spLocks noGrp="1"/>
          </p:cNvSpPr>
          <p:nvPr>
            <p:ph type="body" sz="quarter" idx="53" hasCustomPrompt="1"/>
          </p:nvPr>
        </p:nvSpPr>
        <p:spPr>
          <a:xfrm>
            <a:off x="9104364" y="1301587"/>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92" name="Text Placeholder 7">
            <a:extLst>
              <a:ext uri="{FF2B5EF4-FFF2-40B4-BE49-F238E27FC236}">
                <a16:creationId xmlns:a16="http://schemas.microsoft.com/office/drawing/2014/main" id="{E4A66D5A-79B2-4646-B74B-47D9D5A7C639}"/>
              </a:ext>
            </a:extLst>
          </p:cNvPr>
          <p:cNvSpPr>
            <a:spLocks noGrp="1"/>
          </p:cNvSpPr>
          <p:nvPr>
            <p:ph type="body" sz="quarter" idx="54" hasCustomPrompt="1"/>
          </p:nvPr>
        </p:nvSpPr>
        <p:spPr>
          <a:xfrm>
            <a:off x="9104364" y="763147"/>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93" name="Text Placeholder 7">
            <a:extLst>
              <a:ext uri="{FF2B5EF4-FFF2-40B4-BE49-F238E27FC236}">
                <a16:creationId xmlns:a16="http://schemas.microsoft.com/office/drawing/2014/main" id="{37C3F778-CB27-774B-BD6B-5A2BC26870DA}"/>
              </a:ext>
            </a:extLst>
          </p:cNvPr>
          <p:cNvSpPr>
            <a:spLocks noGrp="1"/>
          </p:cNvSpPr>
          <p:nvPr>
            <p:ph type="body" sz="quarter" idx="55" hasCustomPrompt="1"/>
          </p:nvPr>
        </p:nvSpPr>
        <p:spPr>
          <a:xfrm>
            <a:off x="8531638" y="759973"/>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05</a:t>
            </a:r>
            <a:endParaRPr lang="en-GB"/>
          </a:p>
        </p:txBody>
      </p:sp>
      <p:sp>
        <p:nvSpPr>
          <p:cNvPr id="94" name="Text Placeholder 7">
            <a:extLst>
              <a:ext uri="{FF2B5EF4-FFF2-40B4-BE49-F238E27FC236}">
                <a16:creationId xmlns:a16="http://schemas.microsoft.com/office/drawing/2014/main" id="{4D3D3AB9-7F7C-4A44-9AF9-A847DC71955C}"/>
              </a:ext>
            </a:extLst>
          </p:cNvPr>
          <p:cNvSpPr>
            <a:spLocks noGrp="1"/>
          </p:cNvSpPr>
          <p:nvPr>
            <p:ph type="body" sz="quarter" idx="56" hasCustomPrompt="1"/>
          </p:nvPr>
        </p:nvSpPr>
        <p:spPr>
          <a:xfrm>
            <a:off x="9104364" y="2658010"/>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95" name="Text Placeholder 7">
            <a:extLst>
              <a:ext uri="{FF2B5EF4-FFF2-40B4-BE49-F238E27FC236}">
                <a16:creationId xmlns:a16="http://schemas.microsoft.com/office/drawing/2014/main" id="{D0F01968-E2A8-0B47-BE16-121AD77358CF}"/>
              </a:ext>
            </a:extLst>
          </p:cNvPr>
          <p:cNvSpPr>
            <a:spLocks noGrp="1"/>
          </p:cNvSpPr>
          <p:nvPr>
            <p:ph type="body" sz="quarter" idx="57" hasCustomPrompt="1"/>
          </p:nvPr>
        </p:nvSpPr>
        <p:spPr>
          <a:xfrm>
            <a:off x="9104364" y="2119570"/>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97" name="Text Placeholder 7">
            <a:extLst>
              <a:ext uri="{FF2B5EF4-FFF2-40B4-BE49-F238E27FC236}">
                <a16:creationId xmlns:a16="http://schemas.microsoft.com/office/drawing/2014/main" id="{7FB4CF80-1350-EB4F-A79C-B265BD07DB93}"/>
              </a:ext>
            </a:extLst>
          </p:cNvPr>
          <p:cNvSpPr>
            <a:spLocks noGrp="1"/>
          </p:cNvSpPr>
          <p:nvPr>
            <p:ph type="body" sz="quarter" idx="58" hasCustomPrompt="1"/>
          </p:nvPr>
        </p:nvSpPr>
        <p:spPr>
          <a:xfrm>
            <a:off x="8531638" y="2116396"/>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06</a:t>
            </a:r>
            <a:endParaRPr lang="en-GB"/>
          </a:p>
        </p:txBody>
      </p:sp>
      <p:sp>
        <p:nvSpPr>
          <p:cNvPr id="98" name="Text Placeholder 7">
            <a:extLst>
              <a:ext uri="{FF2B5EF4-FFF2-40B4-BE49-F238E27FC236}">
                <a16:creationId xmlns:a16="http://schemas.microsoft.com/office/drawing/2014/main" id="{761B128E-127C-EF47-AF94-73580BDE6CF7}"/>
              </a:ext>
            </a:extLst>
          </p:cNvPr>
          <p:cNvSpPr>
            <a:spLocks noGrp="1"/>
          </p:cNvSpPr>
          <p:nvPr>
            <p:ph type="body" sz="quarter" idx="59" hasCustomPrompt="1"/>
          </p:nvPr>
        </p:nvSpPr>
        <p:spPr>
          <a:xfrm>
            <a:off x="9104364" y="4060286"/>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99" name="Text Placeholder 7">
            <a:extLst>
              <a:ext uri="{FF2B5EF4-FFF2-40B4-BE49-F238E27FC236}">
                <a16:creationId xmlns:a16="http://schemas.microsoft.com/office/drawing/2014/main" id="{EDDDA156-B6D8-2740-9D29-D3CF42EEFE53}"/>
              </a:ext>
            </a:extLst>
          </p:cNvPr>
          <p:cNvSpPr>
            <a:spLocks noGrp="1"/>
          </p:cNvSpPr>
          <p:nvPr>
            <p:ph type="body" sz="quarter" idx="60" hasCustomPrompt="1"/>
          </p:nvPr>
        </p:nvSpPr>
        <p:spPr>
          <a:xfrm>
            <a:off x="9104364" y="3521847"/>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100" name="Text Placeholder 7">
            <a:extLst>
              <a:ext uri="{FF2B5EF4-FFF2-40B4-BE49-F238E27FC236}">
                <a16:creationId xmlns:a16="http://schemas.microsoft.com/office/drawing/2014/main" id="{A1E5F337-5EA3-5249-931E-686A1C6A8356}"/>
              </a:ext>
            </a:extLst>
          </p:cNvPr>
          <p:cNvSpPr>
            <a:spLocks noGrp="1"/>
          </p:cNvSpPr>
          <p:nvPr>
            <p:ph type="body" sz="quarter" idx="61" hasCustomPrompt="1"/>
          </p:nvPr>
        </p:nvSpPr>
        <p:spPr>
          <a:xfrm>
            <a:off x="8531638" y="3518672"/>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07</a:t>
            </a:r>
            <a:endParaRPr lang="en-GB"/>
          </a:p>
        </p:txBody>
      </p:sp>
      <p:sp>
        <p:nvSpPr>
          <p:cNvPr id="101" name="Text Placeholder 7">
            <a:extLst>
              <a:ext uri="{FF2B5EF4-FFF2-40B4-BE49-F238E27FC236}">
                <a16:creationId xmlns:a16="http://schemas.microsoft.com/office/drawing/2014/main" id="{BB0A824A-76C6-1240-98D5-0A18C8FDB5AB}"/>
              </a:ext>
            </a:extLst>
          </p:cNvPr>
          <p:cNvSpPr>
            <a:spLocks noGrp="1"/>
          </p:cNvSpPr>
          <p:nvPr>
            <p:ph type="body" sz="quarter" idx="62" hasCustomPrompt="1"/>
          </p:nvPr>
        </p:nvSpPr>
        <p:spPr>
          <a:xfrm>
            <a:off x="9104364" y="5411460"/>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102" name="Text Placeholder 7">
            <a:extLst>
              <a:ext uri="{FF2B5EF4-FFF2-40B4-BE49-F238E27FC236}">
                <a16:creationId xmlns:a16="http://schemas.microsoft.com/office/drawing/2014/main" id="{BEF56B7B-F357-7248-BC21-62638B149804}"/>
              </a:ext>
            </a:extLst>
          </p:cNvPr>
          <p:cNvSpPr>
            <a:spLocks noGrp="1"/>
          </p:cNvSpPr>
          <p:nvPr>
            <p:ph type="body" sz="quarter" idx="63" hasCustomPrompt="1"/>
          </p:nvPr>
        </p:nvSpPr>
        <p:spPr>
          <a:xfrm>
            <a:off x="9104364" y="4873021"/>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103" name="Text Placeholder 7">
            <a:extLst>
              <a:ext uri="{FF2B5EF4-FFF2-40B4-BE49-F238E27FC236}">
                <a16:creationId xmlns:a16="http://schemas.microsoft.com/office/drawing/2014/main" id="{CF21A43E-9609-634C-B0E3-9BCD9E5E53C4}"/>
              </a:ext>
            </a:extLst>
          </p:cNvPr>
          <p:cNvSpPr>
            <a:spLocks noGrp="1"/>
          </p:cNvSpPr>
          <p:nvPr>
            <p:ph type="body" sz="quarter" idx="64" hasCustomPrompt="1"/>
          </p:nvPr>
        </p:nvSpPr>
        <p:spPr>
          <a:xfrm>
            <a:off x="8531638" y="4869846"/>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08</a:t>
            </a:r>
            <a:endParaRPr lang="en-GB"/>
          </a:p>
        </p:txBody>
      </p:sp>
      <p:sp>
        <p:nvSpPr>
          <p:cNvPr id="4" name="Slide Number Placeholder 3">
            <a:extLst>
              <a:ext uri="{FF2B5EF4-FFF2-40B4-BE49-F238E27FC236}">
                <a16:creationId xmlns:a16="http://schemas.microsoft.com/office/drawing/2014/main" id="{14754228-32E4-1A54-6954-4D1623C28ACD}"/>
              </a:ext>
            </a:extLst>
          </p:cNvPr>
          <p:cNvSpPr>
            <a:spLocks noGrp="1"/>
          </p:cNvSpPr>
          <p:nvPr>
            <p:ph type="sldNum" sz="quarter" idx="65"/>
          </p:nvPr>
        </p:nvSpPr>
        <p:spPr/>
        <p:txBody>
          <a:bodyPr/>
          <a:lstStyle/>
          <a:p>
            <a:fld id="{387AECDB-6C85-4FE3-9DAF-486A9B5BAE12}" type="slidenum">
              <a:rPr lang="en-GB" smtClean="0"/>
              <a:pPr/>
              <a:t>‹#›</a:t>
            </a:fld>
            <a:endParaRPr lang="en-GB"/>
          </a:p>
        </p:txBody>
      </p:sp>
    </p:spTree>
    <p:extLst>
      <p:ext uri="{BB962C8B-B14F-4D97-AF65-F5344CB8AC3E}">
        <p14:creationId xmlns:p14="http://schemas.microsoft.com/office/powerpoint/2010/main" val="3090239478"/>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odboard_3">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6685839" y="0"/>
            <a:ext cx="5506160" cy="6855316"/>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4410725"/>
            <a:ext cx="3102375" cy="2449959"/>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2684"/>
            <a:ext cx="6465090" cy="4137530"/>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7" name="Picture Placeholder 3">
            <a:extLst>
              <a:ext uri="{FF2B5EF4-FFF2-40B4-BE49-F238E27FC236}">
                <a16:creationId xmlns:a16="http://schemas.microsoft.com/office/drawing/2014/main" id="{F0C85908-DD7A-7860-0673-F43174240CA9}"/>
              </a:ext>
            </a:extLst>
          </p:cNvPr>
          <p:cNvSpPr>
            <a:spLocks noGrp="1"/>
          </p:cNvSpPr>
          <p:nvPr>
            <p:ph type="pic" sz="quarter" idx="31" hasCustomPrompt="1"/>
          </p:nvPr>
        </p:nvSpPr>
        <p:spPr>
          <a:xfrm>
            <a:off x="3323124" y="4405358"/>
            <a:ext cx="3141967" cy="2449959"/>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Tree>
    <p:extLst>
      <p:ext uri="{BB962C8B-B14F-4D97-AF65-F5344CB8AC3E}">
        <p14:creationId xmlns:p14="http://schemas.microsoft.com/office/powerpoint/2010/main" val="22430333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odboard_4">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a:xfrm>
            <a:off x="11005754" y="6137418"/>
            <a:ext cx="743470" cy="240790"/>
          </a:xfrm>
        </p:spPr>
        <p:txBody>
          <a:bodyPr/>
          <a:lstStyle>
            <a:lvl1pPr>
              <a:defRPr>
                <a:solidFill>
                  <a:schemeClr val="bg1"/>
                </a:solidFill>
              </a:defRPr>
            </a:lvl1pPr>
          </a:lstStyle>
          <a:p>
            <a:fld id="{387AECDB-6C85-4FE3-9DAF-486A9B5BAE12}" type="slidenum">
              <a:rPr lang="en-GB" smtClean="0"/>
              <a:pPr/>
              <a:t>‹#›</a:t>
            </a:fld>
            <a:endParaRPr lang="en-GB"/>
          </a:p>
        </p:txBody>
      </p:sp>
      <p:sp>
        <p:nvSpPr>
          <p:cNvPr id="21" name="Picture Placeholder 3">
            <a:extLst>
              <a:ext uri="{FF2B5EF4-FFF2-40B4-BE49-F238E27FC236}">
                <a16:creationId xmlns:a16="http://schemas.microsoft.com/office/drawing/2014/main" id="{0E424BAA-49D6-83E3-2989-58660404D341}"/>
              </a:ext>
            </a:extLst>
          </p:cNvPr>
          <p:cNvSpPr>
            <a:spLocks noGrp="1"/>
          </p:cNvSpPr>
          <p:nvPr>
            <p:ph type="pic" sz="quarter" idx="24" hasCustomPrompt="1"/>
          </p:nvPr>
        </p:nvSpPr>
        <p:spPr>
          <a:xfrm>
            <a:off x="8142109" y="474263"/>
            <a:ext cx="3607115" cy="2156921"/>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2" name="Picture Placeholder 3">
            <a:extLst>
              <a:ext uri="{FF2B5EF4-FFF2-40B4-BE49-F238E27FC236}">
                <a16:creationId xmlns:a16="http://schemas.microsoft.com/office/drawing/2014/main" id="{D4766ADD-735A-EC22-CB32-702BECAF8B68}"/>
              </a:ext>
            </a:extLst>
          </p:cNvPr>
          <p:cNvSpPr>
            <a:spLocks noGrp="1"/>
          </p:cNvSpPr>
          <p:nvPr>
            <p:ph type="pic" sz="quarter" idx="18" hasCustomPrompt="1"/>
          </p:nvPr>
        </p:nvSpPr>
        <p:spPr>
          <a:xfrm>
            <a:off x="8142109" y="2863995"/>
            <a:ext cx="3607115" cy="3535074"/>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3" name="Picture Placeholder 3">
            <a:extLst>
              <a:ext uri="{FF2B5EF4-FFF2-40B4-BE49-F238E27FC236}">
                <a16:creationId xmlns:a16="http://schemas.microsoft.com/office/drawing/2014/main" id="{341E173F-3523-4B54-03DA-B0867CCD4E60}"/>
              </a:ext>
            </a:extLst>
          </p:cNvPr>
          <p:cNvSpPr>
            <a:spLocks noGrp="1"/>
          </p:cNvSpPr>
          <p:nvPr>
            <p:ph type="pic" sz="quarter" idx="26" hasCustomPrompt="1"/>
          </p:nvPr>
        </p:nvSpPr>
        <p:spPr>
          <a:xfrm>
            <a:off x="473280" y="4410725"/>
            <a:ext cx="6132250" cy="1988343"/>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4" name="Picture Placeholder 3">
            <a:extLst>
              <a:ext uri="{FF2B5EF4-FFF2-40B4-BE49-F238E27FC236}">
                <a16:creationId xmlns:a16="http://schemas.microsoft.com/office/drawing/2014/main" id="{AA2B7D75-B55A-9DAA-A3E6-365E70B3A244}"/>
              </a:ext>
            </a:extLst>
          </p:cNvPr>
          <p:cNvSpPr>
            <a:spLocks noGrp="1"/>
          </p:cNvSpPr>
          <p:nvPr>
            <p:ph type="pic" sz="quarter" idx="27" hasCustomPrompt="1"/>
          </p:nvPr>
        </p:nvSpPr>
        <p:spPr>
          <a:xfrm>
            <a:off x="460295" y="474264"/>
            <a:ext cx="2651140" cy="1727310"/>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6" name="Picture Placeholder 3">
            <a:extLst>
              <a:ext uri="{FF2B5EF4-FFF2-40B4-BE49-F238E27FC236}">
                <a16:creationId xmlns:a16="http://schemas.microsoft.com/office/drawing/2014/main" id="{9087B750-52F1-597E-BFF6-688E1C1674C3}"/>
              </a:ext>
            </a:extLst>
          </p:cNvPr>
          <p:cNvSpPr>
            <a:spLocks noGrp="1"/>
          </p:cNvSpPr>
          <p:nvPr>
            <p:ph type="pic" sz="quarter" idx="28" hasCustomPrompt="1"/>
          </p:nvPr>
        </p:nvSpPr>
        <p:spPr>
          <a:xfrm>
            <a:off x="473281" y="2422381"/>
            <a:ext cx="2651140" cy="1767537"/>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28" name="Picture Placeholder 3">
            <a:extLst>
              <a:ext uri="{FF2B5EF4-FFF2-40B4-BE49-F238E27FC236}">
                <a16:creationId xmlns:a16="http://schemas.microsoft.com/office/drawing/2014/main" id="{A9CAB1A5-DD3F-3E3D-B3A1-5BCB80FEAB24}"/>
              </a:ext>
            </a:extLst>
          </p:cNvPr>
          <p:cNvSpPr>
            <a:spLocks noGrp="1"/>
          </p:cNvSpPr>
          <p:nvPr>
            <p:ph type="pic" sz="quarter" idx="30" hasCustomPrompt="1"/>
          </p:nvPr>
        </p:nvSpPr>
        <p:spPr>
          <a:xfrm>
            <a:off x="3355990" y="474263"/>
            <a:ext cx="3249540" cy="3715655"/>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30" name="Picture Placeholder 3">
            <a:extLst>
              <a:ext uri="{FF2B5EF4-FFF2-40B4-BE49-F238E27FC236}">
                <a16:creationId xmlns:a16="http://schemas.microsoft.com/office/drawing/2014/main" id="{557A24E0-6FC1-0466-087D-F402E57B04D3}"/>
              </a:ext>
            </a:extLst>
          </p:cNvPr>
          <p:cNvSpPr>
            <a:spLocks noGrp="1"/>
          </p:cNvSpPr>
          <p:nvPr>
            <p:ph type="pic" sz="quarter" idx="31" hasCustomPrompt="1"/>
          </p:nvPr>
        </p:nvSpPr>
        <p:spPr>
          <a:xfrm>
            <a:off x="6850084" y="474263"/>
            <a:ext cx="1046389" cy="2872654"/>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31" name="Picture Placeholder 3">
            <a:extLst>
              <a:ext uri="{FF2B5EF4-FFF2-40B4-BE49-F238E27FC236}">
                <a16:creationId xmlns:a16="http://schemas.microsoft.com/office/drawing/2014/main" id="{8CF15D7F-2B32-3BEF-7830-61BF0446A8BC}"/>
              </a:ext>
            </a:extLst>
          </p:cNvPr>
          <p:cNvSpPr>
            <a:spLocks noGrp="1"/>
          </p:cNvSpPr>
          <p:nvPr>
            <p:ph type="pic" sz="quarter" idx="32" hasCustomPrompt="1"/>
          </p:nvPr>
        </p:nvSpPr>
        <p:spPr>
          <a:xfrm>
            <a:off x="6841693" y="3546617"/>
            <a:ext cx="1064253" cy="1419126"/>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
        <p:nvSpPr>
          <p:cNvPr id="32" name="Picture Placeholder 3">
            <a:extLst>
              <a:ext uri="{FF2B5EF4-FFF2-40B4-BE49-F238E27FC236}">
                <a16:creationId xmlns:a16="http://schemas.microsoft.com/office/drawing/2014/main" id="{53214FBF-1555-71EA-8C10-F250C689586C}"/>
              </a:ext>
            </a:extLst>
          </p:cNvPr>
          <p:cNvSpPr>
            <a:spLocks noGrp="1"/>
          </p:cNvSpPr>
          <p:nvPr>
            <p:ph type="pic" sz="quarter" idx="33" hasCustomPrompt="1"/>
          </p:nvPr>
        </p:nvSpPr>
        <p:spPr>
          <a:xfrm>
            <a:off x="6841693" y="5176149"/>
            <a:ext cx="1064253" cy="1222919"/>
          </a:xfrm>
          <a:solidFill>
            <a:srgbClr val="BDBEBD"/>
          </a:solidFill>
        </p:spPr>
        <p:txBody>
          <a:bodyPr anchor="ctr"/>
          <a:lstStyle>
            <a:lvl1pPr algn="ctr">
              <a:defRPr>
                <a:solidFill>
                  <a:schemeClr val="bg1"/>
                </a:solidFill>
              </a:defRPr>
            </a:lvl1pPr>
          </a:lstStyle>
          <a:p>
            <a:pPr marL="0" marR="0" lvl="0" indent="0" algn="ctr" defTabSz="916173" rtl="0" eaLnBrk="1" fontAlgn="auto" latinLnBrk="0" hangingPunct="1">
              <a:lnSpc>
                <a:spcPts val="1963"/>
              </a:lnSpc>
              <a:spcBef>
                <a:spcPts val="1000"/>
              </a:spcBef>
              <a:spcAft>
                <a:spcPts val="0"/>
              </a:spcAft>
              <a:buClrTx/>
              <a:buSzPct val="80000"/>
              <a:buFontTx/>
              <a:buNone/>
              <a:tabLst>
                <a:tab pos="186974" algn="l"/>
              </a:tabLst>
              <a:defRPr/>
            </a:pPr>
            <a:r>
              <a:rPr lang="en-GB"/>
              <a:t>Click icon to place image</a:t>
            </a:r>
          </a:p>
        </p:txBody>
      </p:sp>
    </p:spTree>
    <p:extLst>
      <p:ext uri="{BB962C8B-B14F-4D97-AF65-F5344CB8AC3E}">
        <p14:creationId xmlns:p14="http://schemas.microsoft.com/office/powerpoint/2010/main" val="23630556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esources_Device Mockup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451786" y="764205"/>
            <a:ext cx="11288428" cy="492511"/>
          </a:xfrm>
        </p:spPr>
        <p:txBody>
          <a:bodyPr/>
          <a:lstStyle>
            <a:lvl1pPr>
              <a:lnSpc>
                <a:spcPts val="4270"/>
              </a:lnSpc>
              <a:defRPr sz="3681" b="0" i="0">
                <a:latin typeface="Palatino" pitchFamily="2" charset="77"/>
              </a:defRPr>
            </a:lvl1pPr>
            <a:lvl2pPr>
              <a:lnSpc>
                <a:spcPts val="4564"/>
              </a:lnSpc>
              <a:defRPr sz="3681">
                <a:latin typeface="+mj-lt"/>
              </a:defRPr>
            </a:lvl2pPr>
            <a:lvl3pPr>
              <a:lnSpc>
                <a:spcPts val="4564"/>
              </a:lnSpc>
              <a:defRPr sz="3681">
                <a:latin typeface="+mj-lt"/>
              </a:defRPr>
            </a:lvl3pPr>
            <a:lvl4pPr>
              <a:lnSpc>
                <a:spcPts val="4564"/>
              </a:lnSpc>
              <a:defRPr sz="3681">
                <a:latin typeface="+mj-lt"/>
              </a:defRPr>
            </a:lvl4pPr>
            <a:lvl5pPr>
              <a:lnSpc>
                <a:spcPts val="4564"/>
              </a:lnSpc>
              <a:defRPr sz="3681">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a:p>
        </p:txBody>
      </p:sp>
      <p:sp>
        <p:nvSpPr>
          <p:cNvPr id="8" name="Picture Placeholder 5">
            <a:extLst>
              <a:ext uri="{FF2B5EF4-FFF2-40B4-BE49-F238E27FC236}">
                <a16:creationId xmlns:a16="http://schemas.microsoft.com/office/drawing/2014/main" id="{0779182A-A7D3-F927-F608-7B429052DA31}"/>
              </a:ext>
            </a:extLst>
          </p:cNvPr>
          <p:cNvSpPr>
            <a:spLocks noGrp="1"/>
          </p:cNvSpPr>
          <p:nvPr>
            <p:ph type="pic" sz="quarter" idx="16" hasCustomPrompt="1"/>
          </p:nvPr>
        </p:nvSpPr>
        <p:spPr>
          <a:xfrm>
            <a:off x="545963" y="2069146"/>
            <a:ext cx="1459807" cy="3162451"/>
          </a:xfrm>
          <a:prstGeom prst="roundRect">
            <a:avLst>
              <a:gd name="adj" fmla="val 1383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
        <p:nvSpPr>
          <p:cNvPr id="9" name="Picture Placeholder 5">
            <a:extLst>
              <a:ext uri="{FF2B5EF4-FFF2-40B4-BE49-F238E27FC236}">
                <a16:creationId xmlns:a16="http://schemas.microsoft.com/office/drawing/2014/main" id="{52275BEF-2806-BECE-A357-A6AD7C177DA8}"/>
              </a:ext>
            </a:extLst>
          </p:cNvPr>
          <p:cNvSpPr>
            <a:spLocks noGrp="1"/>
          </p:cNvSpPr>
          <p:nvPr>
            <p:ph type="pic" sz="quarter" idx="17" hasCustomPrompt="1"/>
          </p:nvPr>
        </p:nvSpPr>
        <p:spPr>
          <a:xfrm>
            <a:off x="2519678" y="2166615"/>
            <a:ext cx="4239246" cy="2962514"/>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
        <p:nvSpPr>
          <p:cNvPr id="10" name="Picture Placeholder 5">
            <a:extLst>
              <a:ext uri="{FF2B5EF4-FFF2-40B4-BE49-F238E27FC236}">
                <a16:creationId xmlns:a16="http://schemas.microsoft.com/office/drawing/2014/main" id="{0A6423FB-59EC-79CD-C246-A9758544B1EC}"/>
              </a:ext>
            </a:extLst>
          </p:cNvPr>
          <p:cNvSpPr>
            <a:spLocks noGrp="1"/>
          </p:cNvSpPr>
          <p:nvPr>
            <p:ph type="pic" sz="quarter" idx="18" hasCustomPrompt="1"/>
          </p:nvPr>
        </p:nvSpPr>
        <p:spPr>
          <a:xfrm>
            <a:off x="7378389" y="1533362"/>
            <a:ext cx="2956409" cy="4246231"/>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Tree>
    <p:extLst>
      <p:ext uri="{BB962C8B-B14F-4D97-AF65-F5344CB8AC3E}">
        <p14:creationId xmlns:p14="http://schemas.microsoft.com/office/powerpoint/2010/main" val="3028366620"/>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sources_Device Mockups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5538228-05EA-3D72-8981-3A52599DDC18}"/>
              </a:ext>
            </a:extLst>
          </p:cNvPr>
          <p:cNvSpPr>
            <a:spLocks noGrp="1"/>
          </p:cNvSpPr>
          <p:nvPr>
            <p:ph type="pic" sz="quarter" idx="16" hasCustomPrompt="1"/>
          </p:nvPr>
        </p:nvSpPr>
        <p:spPr>
          <a:xfrm>
            <a:off x="1332438" y="2756478"/>
            <a:ext cx="3755913" cy="2433205"/>
          </a:xfrm>
          <a:prstGeom prst="roundRect">
            <a:avLst>
              <a:gd name="adj" fmla="val 1849"/>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451786" y="764205"/>
            <a:ext cx="11288428" cy="492511"/>
          </a:xfrm>
        </p:spPr>
        <p:txBody>
          <a:bodyPr/>
          <a:lstStyle>
            <a:lvl1pPr>
              <a:lnSpc>
                <a:spcPts val="4270"/>
              </a:lnSpc>
              <a:defRPr sz="3681" b="0" i="0">
                <a:latin typeface="Palatino" pitchFamily="2" charset="77"/>
              </a:defRPr>
            </a:lvl1pPr>
            <a:lvl2pPr>
              <a:lnSpc>
                <a:spcPts val="4564"/>
              </a:lnSpc>
              <a:defRPr sz="3681">
                <a:latin typeface="+mj-lt"/>
              </a:defRPr>
            </a:lvl2pPr>
            <a:lvl3pPr>
              <a:lnSpc>
                <a:spcPts val="4564"/>
              </a:lnSpc>
              <a:defRPr sz="3681">
                <a:latin typeface="+mj-lt"/>
              </a:defRPr>
            </a:lvl3pPr>
            <a:lvl4pPr>
              <a:lnSpc>
                <a:spcPts val="4564"/>
              </a:lnSpc>
              <a:defRPr sz="3681">
                <a:latin typeface="+mj-lt"/>
              </a:defRPr>
            </a:lvl4pPr>
            <a:lvl5pPr>
              <a:lnSpc>
                <a:spcPts val="4564"/>
              </a:lnSpc>
              <a:defRPr sz="3681">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a:p>
        </p:txBody>
      </p:sp>
      <p:sp>
        <p:nvSpPr>
          <p:cNvPr id="10" name="Picture Placeholder 5">
            <a:extLst>
              <a:ext uri="{FF2B5EF4-FFF2-40B4-BE49-F238E27FC236}">
                <a16:creationId xmlns:a16="http://schemas.microsoft.com/office/drawing/2014/main" id="{64ED2ADE-3468-9A1B-A792-7A7BCDD34AD7}"/>
              </a:ext>
            </a:extLst>
          </p:cNvPr>
          <p:cNvSpPr>
            <a:spLocks noGrp="1"/>
          </p:cNvSpPr>
          <p:nvPr>
            <p:ph type="pic" sz="quarter" idx="17" hasCustomPrompt="1"/>
          </p:nvPr>
        </p:nvSpPr>
        <p:spPr>
          <a:xfrm>
            <a:off x="6828269" y="2104268"/>
            <a:ext cx="3953756" cy="2229608"/>
          </a:xfrm>
          <a:prstGeom prst="roundRect">
            <a:avLst>
              <a:gd name="adj" fmla="val 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a:t>Click icon to place image</a:t>
            </a:r>
          </a:p>
        </p:txBody>
      </p:sp>
    </p:spTree>
    <p:extLst>
      <p:ext uri="{BB962C8B-B14F-4D97-AF65-F5344CB8AC3E}">
        <p14:creationId xmlns:p14="http://schemas.microsoft.com/office/powerpoint/2010/main" val="38619817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401831"/>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Closing_Steelcase">
    <p:spTree>
      <p:nvGrpSpPr>
        <p:cNvPr id="1" name=""/>
        <p:cNvGrpSpPr/>
        <p:nvPr/>
      </p:nvGrpSpPr>
      <p:grpSpPr>
        <a:xfrm>
          <a:off x="0" y="0"/>
          <a:ext cx="0" cy="0"/>
          <a:chOff x="0" y="0"/>
          <a:chExt cx="0" cy="0"/>
        </a:xfrm>
      </p:grpSpPr>
      <p:sp>
        <p:nvSpPr>
          <p:cNvPr id="8" name="Footer Placeholder 2">
            <a:extLst>
              <a:ext uri="{FF2B5EF4-FFF2-40B4-BE49-F238E27FC236}">
                <a16:creationId xmlns:a16="http://schemas.microsoft.com/office/drawing/2014/main" id="{39B95284-C2CF-5D99-8C52-49E7C8EDB636}"/>
              </a:ext>
            </a:extLst>
          </p:cNvPr>
          <p:cNvSpPr>
            <a:spLocks noGrp="1"/>
          </p:cNvSpPr>
          <p:nvPr>
            <p:ph type="ftr" sz="quarter" idx="10"/>
          </p:nvPr>
        </p:nvSpPr>
        <p:spPr>
          <a:xfrm>
            <a:off x="451235" y="6399068"/>
            <a:ext cx="8683577" cy="240790"/>
          </a:xfrm>
          <a:prstGeom prst="rect">
            <a:avLst/>
          </a:prstGeom>
        </p:spPr>
        <p:txBody>
          <a:bodyPr/>
          <a:lstStyle>
            <a:lvl1pPr algn="l">
              <a:lnSpc>
                <a:spcPts val="883"/>
              </a:lnSpc>
              <a:defRPr sz="682">
                <a:solidFill>
                  <a:schemeClr val="bg1">
                    <a:lumMod val="65000"/>
                  </a:schemeClr>
                </a:solidFill>
              </a:defRPr>
            </a:lvl1pPr>
          </a:lstStyle>
          <a:p>
            <a:r>
              <a:rPr lang="en-US"/>
              <a:t>Header Text – Remove if Not Needed</a:t>
            </a:r>
          </a:p>
        </p:txBody>
      </p:sp>
      <p:pic>
        <p:nvPicPr>
          <p:cNvPr id="15" name="Picture 14" descr="Logo&#10;&#10;Description automatically generated with medium confidence">
            <a:extLst>
              <a:ext uri="{FF2B5EF4-FFF2-40B4-BE49-F238E27FC236}">
                <a16:creationId xmlns:a16="http://schemas.microsoft.com/office/drawing/2014/main" id="{782A5108-02B5-128A-D1D5-2D8EC841B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6896" y="3202609"/>
            <a:ext cx="1781592" cy="337877"/>
          </a:xfrm>
          <a:prstGeom prst="rect">
            <a:avLst/>
          </a:prstGeom>
        </p:spPr>
      </p:pic>
    </p:spTree>
    <p:extLst>
      <p:ext uri="{BB962C8B-B14F-4D97-AF65-F5344CB8AC3E}">
        <p14:creationId xmlns:p14="http://schemas.microsoft.com/office/powerpoint/2010/main" val="1841917292"/>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osing_Health">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27B01D78-AC80-114F-E03C-872F53BC65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7355" y="3200982"/>
            <a:ext cx="1780067" cy="562647"/>
          </a:xfrm>
          <a:prstGeom prst="rect">
            <a:avLst/>
          </a:prstGeom>
        </p:spPr>
      </p:pic>
      <p:sp>
        <p:nvSpPr>
          <p:cNvPr id="5" name="Footer Placeholder 2">
            <a:extLst>
              <a:ext uri="{FF2B5EF4-FFF2-40B4-BE49-F238E27FC236}">
                <a16:creationId xmlns:a16="http://schemas.microsoft.com/office/drawing/2014/main" id="{2C97171A-9843-344A-BE72-C62914300CD0}"/>
              </a:ext>
            </a:extLst>
          </p:cNvPr>
          <p:cNvSpPr>
            <a:spLocks noGrp="1"/>
          </p:cNvSpPr>
          <p:nvPr>
            <p:ph type="ftr" sz="quarter" idx="10"/>
          </p:nvPr>
        </p:nvSpPr>
        <p:spPr>
          <a:xfrm>
            <a:off x="451235" y="6399068"/>
            <a:ext cx="8683577" cy="240790"/>
          </a:xfrm>
          <a:prstGeom prst="rect">
            <a:avLst/>
          </a:prstGeom>
        </p:spPr>
        <p:txBody>
          <a:bodyPr/>
          <a:lstStyle>
            <a:lvl1pPr algn="l">
              <a:lnSpc>
                <a:spcPts val="883"/>
              </a:lnSpc>
              <a:defRPr sz="682">
                <a:solidFill>
                  <a:schemeClr val="bg1">
                    <a:lumMod val="65000"/>
                  </a:schemeClr>
                </a:solidFill>
              </a:defRPr>
            </a:lvl1pPr>
          </a:lstStyle>
          <a:p>
            <a:r>
              <a:rPr lang="en-US"/>
              <a:t>Header Text – Remove if Not Needed</a:t>
            </a:r>
          </a:p>
        </p:txBody>
      </p:sp>
    </p:spTree>
    <p:extLst>
      <p:ext uri="{BB962C8B-B14F-4D97-AF65-F5344CB8AC3E}">
        <p14:creationId xmlns:p14="http://schemas.microsoft.com/office/powerpoint/2010/main" val="3823869819"/>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losing_Learning">
    <p:spTree>
      <p:nvGrpSpPr>
        <p:cNvPr id="1" name=""/>
        <p:cNvGrpSpPr/>
        <p:nvPr/>
      </p:nvGrpSpPr>
      <p:grpSpPr>
        <a:xfrm>
          <a:off x="0" y="0"/>
          <a:ext cx="0" cy="0"/>
          <a:chOff x="0" y="0"/>
          <a:chExt cx="0" cy="0"/>
        </a:xfrm>
      </p:grpSpPr>
      <p:pic>
        <p:nvPicPr>
          <p:cNvPr id="11" name="Picture 10" descr="Logo&#10;&#10;Description automatically generated">
            <a:extLst>
              <a:ext uri="{FF2B5EF4-FFF2-40B4-BE49-F238E27FC236}">
                <a16:creationId xmlns:a16="http://schemas.microsoft.com/office/drawing/2014/main" id="{9F0235B8-5D2C-6442-FF71-1773D71BE7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7355" y="3201357"/>
            <a:ext cx="1776967" cy="564007"/>
          </a:xfrm>
          <a:prstGeom prst="rect">
            <a:avLst/>
          </a:prstGeom>
        </p:spPr>
      </p:pic>
      <p:sp>
        <p:nvSpPr>
          <p:cNvPr id="5" name="Footer Placeholder 2">
            <a:extLst>
              <a:ext uri="{FF2B5EF4-FFF2-40B4-BE49-F238E27FC236}">
                <a16:creationId xmlns:a16="http://schemas.microsoft.com/office/drawing/2014/main" id="{482B0C43-546F-1741-BCDC-80A3E7B53483}"/>
              </a:ext>
            </a:extLst>
          </p:cNvPr>
          <p:cNvSpPr>
            <a:spLocks noGrp="1"/>
          </p:cNvSpPr>
          <p:nvPr>
            <p:ph type="ftr" sz="quarter" idx="10"/>
          </p:nvPr>
        </p:nvSpPr>
        <p:spPr>
          <a:xfrm>
            <a:off x="451235" y="6399068"/>
            <a:ext cx="8683577" cy="240790"/>
          </a:xfrm>
          <a:prstGeom prst="rect">
            <a:avLst/>
          </a:prstGeom>
        </p:spPr>
        <p:txBody>
          <a:bodyPr/>
          <a:lstStyle>
            <a:lvl1pPr algn="l">
              <a:lnSpc>
                <a:spcPts val="883"/>
              </a:lnSpc>
              <a:defRPr sz="682">
                <a:solidFill>
                  <a:schemeClr val="bg1">
                    <a:lumMod val="65000"/>
                  </a:schemeClr>
                </a:solidFill>
              </a:defRPr>
            </a:lvl1pPr>
          </a:lstStyle>
          <a:p>
            <a:r>
              <a:rPr lang="en-US"/>
              <a:t>Header Text – Remove if Not Needed</a:t>
            </a:r>
          </a:p>
        </p:txBody>
      </p:sp>
    </p:spTree>
    <p:extLst>
      <p:ext uri="{BB962C8B-B14F-4D97-AF65-F5344CB8AC3E}">
        <p14:creationId xmlns:p14="http://schemas.microsoft.com/office/powerpoint/2010/main" val="4235252769"/>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name="Section Divider_Teal">
    <p:bg>
      <p:bgPr>
        <a:solidFill>
          <a:srgbClr val="C9C8AC"/>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996403"/>
            <a:ext cx="12192000" cy="865195"/>
          </a:xfrm>
        </p:spPr>
        <p:txBody>
          <a:bodyPr anchor="ctr" anchorCtr="1"/>
          <a:lstStyle>
            <a:lvl1pPr algn="ctr">
              <a:lnSpc>
                <a:spcPct val="90000"/>
              </a:lnSpc>
              <a:defRPr sz="6133" spc="0" baseline="0">
                <a:solidFill>
                  <a:srgbClr val="7C6756"/>
                </a:solidFill>
              </a:defRPr>
            </a:lvl1pPr>
          </a:lstStyle>
          <a:p>
            <a:r>
              <a:rPr lang="en-US"/>
              <a:t>Section Divider</a:t>
            </a:r>
          </a:p>
        </p:txBody>
      </p:sp>
    </p:spTree>
    <p:extLst>
      <p:ext uri="{BB962C8B-B14F-4D97-AF65-F5344CB8AC3E}">
        <p14:creationId xmlns:p14="http://schemas.microsoft.com/office/powerpoint/2010/main" val="3897311415"/>
      </p:ext>
    </p:extLst>
  </p:cSld>
  <p:clrMapOvr>
    <a:masterClrMapping/>
  </p:clrMapOvr>
  <p:transition advClick="0" advTm="3000">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3_Title Slide_Lt Gray - Customizable">
    <p:bg>
      <p:bgPr>
        <a:solidFill>
          <a:srgbClr val="4B605B"/>
        </a:solidFill>
        <a:effectLst/>
      </p:bgPr>
    </p:bg>
    <p:spTree>
      <p:nvGrpSpPr>
        <p:cNvPr id="1" name=""/>
        <p:cNvGrpSpPr/>
        <p:nvPr/>
      </p:nvGrpSpPr>
      <p:grpSpPr>
        <a:xfrm>
          <a:off x="0" y="0"/>
          <a:ext cx="0" cy="0"/>
          <a:chOff x="0" y="0"/>
          <a:chExt cx="0" cy="0"/>
        </a:xfrm>
      </p:grpSpPr>
      <p:sp>
        <p:nvSpPr>
          <p:cNvPr id="3" name="TextBox 2"/>
          <p:cNvSpPr txBox="1"/>
          <p:nvPr/>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7" name="Text Placeholder 6"/>
          <p:cNvSpPr>
            <a:spLocks noGrp="1"/>
          </p:cNvSpPr>
          <p:nvPr>
            <p:ph type="body" sz="quarter" idx="10" hasCustomPrompt="1"/>
          </p:nvPr>
        </p:nvSpPr>
        <p:spPr>
          <a:xfrm>
            <a:off x="510117" y="6155267"/>
            <a:ext cx="1126067" cy="160867"/>
          </a:xfrm>
        </p:spPr>
        <p:txBody>
          <a:bodyPr/>
          <a:lstStyle>
            <a:lvl1pPr>
              <a:defRPr sz="1067" b="1">
                <a:solidFill>
                  <a:srgbClr val="EFEBEA"/>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sp>
        <p:nvSpPr>
          <p:cNvPr id="21" name="Oval 20"/>
          <p:cNvSpPr/>
          <p:nvPr/>
        </p:nvSpPr>
        <p:spPr bwMode="auto">
          <a:xfrm>
            <a:off x="1320563" y="524931"/>
            <a:ext cx="5723468" cy="5723468"/>
          </a:xfrm>
          <a:prstGeom prst="ellipse">
            <a:avLst/>
          </a:prstGeom>
          <a:noFill/>
          <a:ln w="28575" algn="ctr">
            <a:solidFill>
              <a:schemeClr val="accent5"/>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grpSp>
        <p:nvGrpSpPr>
          <p:cNvPr id="23" name="Group 22"/>
          <p:cNvGrpSpPr>
            <a:grpSpLocks noChangeAspect="1"/>
          </p:cNvGrpSpPr>
          <p:nvPr/>
        </p:nvGrpSpPr>
        <p:grpSpPr bwMode="black">
          <a:xfrm>
            <a:off x="10273339" y="6076356"/>
            <a:ext cx="1351356" cy="210651"/>
            <a:chOff x="2540" y="2107"/>
            <a:chExt cx="680" cy="106"/>
          </a:xfrm>
        </p:grpSpPr>
        <p:sp>
          <p:nvSpPr>
            <p:cNvPr id="24"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5"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12"/>
            <p:cNvSpPr>
              <a:spLocks noChangeArrowheads="1"/>
            </p:cNvSpPr>
            <p:nvPr userDrawn="1"/>
          </p:nvSpPr>
          <p:spPr bwMode="black">
            <a:xfrm>
              <a:off x="2826" y="2105"/>
              <a:ext cx="19" cy="106"/>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3"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4"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6" name="Title 34"/>
          <p:cNvSpPr>
            <a:spLocks noGrp="1"/>
          </p:cNvSpPr>
          <p:nvPr>
            <p:ph type="title" hasCustomPrompt="1"/>
          </p:nvPr>
        </p:nvSpPr>
        <p:spPr>
          <a:xfrm>
            <a:off x="1785053" y="2558601"/>
            <a:ext cx="5055784" cy="812402"/>
          </a:xfrm>
        </p:spPr>
        <p:txBody>
          <a:bodyPr vert="horz" wrap="square" lIns="0" tIns="0" rIns="0" bIns="0" rtlCol="0" anchor="b">
            <a:spAutoFit/>
          </a:bodyPr>
          <a:lstStyle>
            <a:lvl1pPr marL="0" marR="0" indent="0" algn="l" defTabSz="1219060" rtl="0" eaLnBrk="1" fontAlgn="auto" latinLnBrk="0" hangingPunct="1">
              <a:lnSpc>
                <a:spcPct val="90000"/>
              </a:lnSpc>
              <a:spcBef>
                <a:spcPct val="0"/>
              </a:spcBef>
              <a:spcAft>
                <a:spcPts val="0"/>
              </a:spcAft>
              <a:buClrTx/>
              <a:buSzTx/>
              <a:buFontTx/>
              <a:buNone/>
              <a:tabLst/>
              <a:defRPr kumimoji="0" lang="en-US" sz="2933" b="1" i="0" u="none" strike="noStrike" kern="1200" cap="all" spc="0" normalizeH="0" baseline="0" noProof="0">
                <a:ln>
                  <a:noFill/>
                </a:ln>
                <a:solidFill>
                  <a:srgbClr val="EFEBEA"/>
                </a:solidFill>
                <a:effectLst/>
                <a:uLnTx/>
                <a:uFillTx/>
                <a:latin typeface="+mj-lt"/>
                <a:ea typeface="+mj-ea"/>
                <a:cs typeface="+mj-cs"/>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 here, no more than two lines</a:t>
            </a:r>
          </a:p>
        </p:txBody>
      </p:sp>
      <p:sp>
        <p:nvSpPr>
          <p:cNvPr id="37" name="Text Placeholder 2"/>
          <p:cNvSpPr>
            <a:spLocks noGrp="1"/>
          </p:cNvSpPr>
          <p:nvPr>
            <p:ph type="body" idx="1" hasCustomPrompt="1"/>
          </p:nvPr>
        </p:nvSpPr>
        <p:spPr>
          <a:xfrm>
            <a:off x="1816178" y="3342700"/>
            <a:ext cx="5036081" cy="439080"/>
          </a:xfrm>
        </p:spPr>
        <p:txBody>
          <a:bodyPr lIns="0" tIns="0" rIns="0" bIns="0" anchor="t" anchorCtr="0">
            <a:noAutofit/>
          </a:bodyPr>
          <a:lstStyle>
            <a:lvl1pPr marL="0" indent="0" algn="l" defTabSz="1219060" rtl="0" eaLnBrk="1" latinLnBrk="0" hangingPunct="1">
              <a:lnSpc>
                <a:spcPct val="90000"/>
              </a:lnSpc>
              <a:spcBef>
                <a:spcPts val="800"/>
              </a:spcBef>
              <a:buFont typeface="Arial" pitchFamily="34" charset="0"/>
              <a:buNone/>
              <a:defRPr sz="2933" b="0" i="1" spc="0" baseline="0">
                <a:solidFill>
                  <a:srgbClr val="EFEBEA"/>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r>
              <a:rPr lang="en-US"/>
              <a:t>Name/Subtitle</a:t>
            </a:r>
          </a:p>
        </p:txBody>
      </p:sp>
      <p:cxnSp>
        <p:nvCxnSpPr>
          <p:cNvPr id="38" name="Straight Connector 37"/>
          <p:cNvCxnSpPr/>
          <p:nvPr/>
        </p:nvCxnSpPr>
        <p:spPr>
          <a:xfrm>
            <a:off x="1823105" y="4036921"/>
            <a:ext cx="5486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20" name="Oval 19"/>
          <p:cNvSpPr/>
          <p:nvPr userDrawn="1"/>
        </p:nvSpPr>
        <p:spPr bwMode="auto">
          <a:xfrm>
            <a:off x="1320563" y="524931"/>
            <a:ext cx="5723468" cy="5723468"/>
          </a:xfrm>
          <a:prstGeom prst="ellipse">
            <a:avLst/>
          </a:prstGeom>
          <a:noFill/>
          <a:ln w="28575" algn="ctr">
            <a:solidFill>
              <a:srgbClr val="EFEBEA"/>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47" name="Straight Connector 46"/>
          <p:cNvCxnSpPr/>
          <p:nvPr userDrawn="1"/>
        </p:nvCxnSpPr>
        <p:spPr>
          <a:xfrm>
            <a:off x="1823105" y="4036921"/>
            <a:ext cx="548640" cy="0"/>
          </a:xfrm>
          <a:prstGeom prst="line">
            <a:avLst/>
          </a:prstGeom>
          <a:ln w="12700">
            <a:solidFill>
              <a:srgbClr val="EFEBEA"/>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9ACB6D82-3CA5-B6F7-9421-D952F131FB47}"/>
              </a:ext>
            </a:extLst>
          </p:cNvPr>
          <p:cNvGrpSpPr>
            <a:grpSpLocks noChangeAspect="1"/>
          </p:cNvGrpSpPr>
          <p:nvPr userDrawn="1"/>
        </p:nvGrpSpPr>
        <p:grpSpPr bwMode="black">
          <a:xfrm>
            <a:off x="10273339" y="6072284"/>
            <a:ext cx="1351356" cy="210651"/>
            <a:chOff x="2540" y="2107"/>
            <a:chExt cx="680" cy="106"/>
          </a:xfrm>
        </p:grpSpPr>
        <p:sp>
          <p:nvSpPr>
            <p:cNvPr id="4" name="AutoShape 6">
              <a:extLst>
                <a:ext uri="{FF2B5EF4-FFF2-40B4-BE49-F238E27FC236}">
                  <a16:creationId xmlns:a16="http://schemas.microsoft.com/office/drawing/2014/main" id="{93D074F5-617A-4256-DF40-25C77B991373}"/>
                </a:ext>
              </a:extLst>
            </p:cNvPr>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 name="Freeform 8">
              <a:extLst>
                <a:ext uri="{FF2B5EF4-FFF2-40B4-BE49-F238E27FC236}">
                  <a16:creationId xmlns:a16="http://schemas.microsoft.com/office/drawing/2014/main" id="{AC4C759B-003E-3F05-73E4-F264112EB42C}"/>
                </a:ext>
              </a:extLst>
            </p:cNvPr>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6" name="Freeform 9">
              <a:extLst>
                <a:ext uri="{FF2B5EF4-FFF2-40B4-BE49-F238E27FC236}">
                  <a16:creationId xmlns:a16="http://schemas.microsoft.com/office/drawing/2014/main" id="{65C7195A-66CF-3151-3625-C232CB97BA7B}"/>
                </a:ext>
              </a:extLst>
            </p:cNvPr>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8" name="Freeform 10">
              <a:extLst>
                <a:ext uri="{FF2B5EF4-FFF2-40B4-BE49-F238E27FC236}">
                  <a16:creationId xmlns:a16="http://schemas.microsoft.com/office/drawing/2014/main" id="{2C3AB874-7E63-71F0-C5C4-67CC226385ED}"/>
                </a:ext>
              </a:extLst>
            </p:cNvPr>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9" name="Freeform 11">
              <a:extLst>
                <a:ext uri="{FF2B5EF4-FFF2-40B4-BE49-F238E27FC236}">
                  <a16:creationId xmlns:a16="http://schemas.microsoft.com/office/drawing/2014/main" id="{35483E02-EDFC-382F-ABC6-B2B936608289}"/>
                </a:ext>
              </a:extLst>
            </p:cNvPr>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0" name="Rectangle 12">
              <a:extLst>
                <a:ext uri="{FF2B5EF4-FFF2-40B4-BE49-F238E27FC236}">
                  <a16:creationId xmlns:a16="http://schemas.microsoft.com/office/drawing/2014/main" id="{8E26273F-72FC-563B-CDD8-2BA9B62E632F}"/>
                </a:ext>
              </a:extLst>
            </p:cNvPr>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1" name="Freeform 13">
              <a:extLst>
                <a:ext uri="{FF2B5EF4-FFF2-40B4-BE49-F238E27FC236}">
                  <a16:creationId xmlns:a16="http://schemas.microsoft.com/office/drawing/2014/main" id="{2EE902DD-6C53-E0AB-3432-1F14197C74DB}"/>
                </a:ext>
              </a:extLst>
            </p:cNvPr>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2" name="Freeform 14">
              <a:extLst>
                <a:ext uri="{FF2B5EF4-FFF2-40B4-BE49-F238E27FC236}">
                  <a16:creationId xmlns:a16="http://schemas.microsoft.com/office/drawing/2014/main" id="{F9BD0E28-8425-3A27-C9B4-200822DF4A77}"/>
                </a:ext>
              </a:extLst>
            </p:cNvPr>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3" name="Freeform 15">
              <a:extLst>
                <a:ext uri="{FF2B5EF4-FFF2-40B4-BE49-F238E27FC236}">
                  <a16:creationId xmlns:a16="http://schemas.microsoft.com/office/drawing/2014/main" id="{F7693A43-65EC-07C8-F562-EE73D2D66DDF}"/>
                </a:ext>
              </a:extLst>
            </p:cNvPr>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4" name="Freeform 16">
              <a:extLst>
                <a:ext uri="{FF2B5EF4-FFF2-40B4-BE49-F238E27FC236}">
                  <a16:creationId xmlns:a16="http://schemas.microsoft.com/office/drawing/2014/main" id="{8D68F990-847D-ED96-F659-7E1AF54DB4BE}"/>
                </a:ext>
              </a:extLst>
            </p:cNvPr>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Tree>
    <p:extLst>
      <p:ext uri="{BB962C8B-B14F-4D97-AF65-F5344CB8AC3E}">
        <p14:creationId xmlns:p14="http://schemas.microsoft.com/office/powerpoint/2010/main" val="114700420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2">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51786" y="346195"/>
            <a:ext cx="4577993" cy="200600"/>
          </a:xfrm>
          <a:prstGeom prst="rect">
            <a:avLst/>
          </a:prstGeom>
        </p:spPr>
        <p:txBody>
          <a:bodyPr/>
          <a:lstStyle/>
          <a:p>
            <a:r>
              <a:rPr lang="en-US" noProof="0"/>
              <a:t>Header Text – Remove if Not Needed</a:t>
            </a:r>
          </a:p>
        </p:txBody>
      </p:sp>
      <p:cxnSp>
        <p:nvCxnSpPr>
          <p:cNvPr id="96" name="Straight Connector 95">
            <a:extLst>
              <a:ext uri="{FF2B5EF4-FFF2-40B4-BE49-F238E27FC236}">
                <a16:creationId xmlns:a16="http://schemas.microsoft.com/office/drawing/2014/main" id="{04034D15-87E1-3BAA-6452-98797BD06D65}"/>
              </a:ext>
            </a:extLst>
          </p:cNvPr>
          <p:cNvCxnSpPr>
            <a:cxnSpLocks/>
          </p:cNvCxnSpPr>
          <p:nvPr userDrawn="1"/>
        </p:nvCxnSpPr>
        <p:spPr>
          <a:xfrm>
            <a:off x="6193930" y="875651"/>
            <a:ext cx="0" cy="55234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50143AFE-9104-5BA7-49D0-7ACFF3246A9F}"/>
              </a:ext>
            </a:extLst>
          </p:cNvPr>
          <p:cNvSpPr>
            <a:spLocks noGrp="1"/>
          </p:cNvSpPr>
          <p:nvPr>
            <p:ph type="sldNum" sz="quarter" idx="42"/>
          </p:nvPr>
        </p:nvSpPr>
        <p:spPr/>
        <p:txBody>
          <a:bodyPr/>
          <a:lstStyle/>
          <a:p>
            <a:fld id="{387AECDB-6C85-4FE3-9DAF-486A9B5BAE12}" type="slidenum">
              <a:rPr lang="en-GB" smtClean="0"/>
              <a:pPr/>
              <a:t>‹#›</a:t>
            </a:fld>
            <a:endParaRPr lang="en-GB"/>
          </a:p>
        </p:txBody>
      </p:sp>
      <p:sp>
        <p:nvSpPr>
          <p:cNvPr id="50" name="Text Placeholder 7">
            <a:extLst>
              <a:ext uri="{FF2B5EF4-FFF2-40B4-BE49-F238E27FC236}">
                <a16:creationId xmlns:a16="http://schemas.microsoft.com/office/drawing/2014/main" id="{7725F67A-9650-3244-A672-7B892806769E}"/>
              </a:ext>
            </a:extLst>
          </p:cNvPr>
          <p:cNvSpPr>
            <a:spLocks noGrp="1"/>
          </p:cNvSpPr>
          <p:nvPr>
            <p:ph type="body" sz="quarter" idx="13" hasCustomPrompt="1"/>
          </p:nvPr>
        </p:nvSpPr>
        <p:spPr>
          <a:xfrm>
            <a:off x="2405930" y="2761253"/>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51" name="Text Placeholder 7">
            <a:extLst>
              <a:ext uri="{FF2B5EF4-FFF2-40B4-BE49-F238E27FC236}">
                <a16:creationId xmlns:a16="http://schemas.microsoft.com/office/drawing/2014/main" id="{A7251195-7280-5445-BE6D-690815FF6765}"/>
              </a:ext>
            </a:extLst>
          </p:cNvPr>
          <p:cNvSpPr>
            <a:spLocks noGrp="1"/>
          </p:cNvSpPr>
          <p:nvPr>
            <p:ph type="body" sz="quarter" idx="43" hasCustomPrompt="1"/>
          </p:nvPr>
        </p:nvSpPr>
        <p:spPr>
          <a:xfrm>
            <a:off x="2405930" y="2222814"/>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52" name="Text Placeholder 7">
            <a:extLst>
              <a:ext uri="{FF2B5EF4-FFF2-40B4-BE49-F238E27FC236}">
                <a16:creationId xmlns:a16="http://schemas.microsoft.com/office/drawing/2014/main" id="{99012305-46F2-284E-802F-C56C76FB239C}"/>
              </a:ext>
            </a:extLst>
          </p:cNvPr>
          <p:cNvSpPr>
            <a:spLocks noGrp="1"/>
          </p:cNvSpPr>
          <p:nvPr>
            <p:ph type="body" sz="quarter" idx="44" hasCustomPrompt="1"/>
          </p:nvPr>
        </p:nvSpPr>
        <p:spPr>
          <a:xfrm>
            <a:off x="1833204" y="2219639"/>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01</a:t>
            </a:r>
            <a:endParaRPr lang="en-GB"/>
          </a:p>
        </p:txBody>
      </p:sp>
      <p:sp>
        <p:nvSpPr>
          <p:cNvPr id="53" name="Text Placeholder 7">
            <a:extLst>
              <a:ext uri="{FF2B5EF4-FFF2-40B4-BE49-F238E27FC236}">
                <a16:creationId xmlns:a16="http://schemas.microsoft.com/office/drawing/2014/main" id="{D5DE2EB4-B8F7-8842-9303-6CDB6B57A371}"/>
              </a:ext>
            </a:extLst>
          </p:cNvPr>
          <p:cNvSpPr>
            <a:spLocks noGrp="1"/>
          </p:cNvSpPr>
          <p:nvPr>
            <p:ph type="body" sz="quarter" idx="45" hasCustomPrompt="1"/>
          </p:nvPr>
        </p:nvSpPr>
        <p:spPr>
          <a:xfrm>
            <a:off x="2405930" y="4117676"/>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54" name="Text Placeholder 7">
            <a:extLst>
              <a:ext uri="{FF2B5EF4-FFF2-40B4-BE49-F238E27FC236}">
                <a16:creationId xmlns:a16="http://schemas.microsoft.com/office/drawing/2014/main" id="{D5129A95-BF7F-8747-BA3D-5750EA64A02F}"/>
              </a:ext>
            </a:extLst>
          </p:cNvPr>
          <p:cNvSpPr>
            <a:spLocks noGrp="1"/>
          </p:cNvSpPr>
          <p:nvPr>
            <p:ph type="body" sz="quarter" idx="46" hasCustomPrompt="1"/>
          </p:nvPr>
        </p:nvSpPr>
        <p:spPr>
          <a:xfrm>
            <a:off x="2405930" y="3579237"/>
            <a:ext cx="2644557" cy="366517"/>
          </a:xfrm>
          <a:prstGeom prst="rect">
            <a:avLst/>
          </a:prstGeom>
        </p:spPr>
        <p:txBody>
          <a:bodyPr numCol="1" spcCol="274320" anchor="b" anchorCtr="0"/>
          <a:lstStyle>
            <a:lvl1pPr marL="0" marR="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55" name="Text Placeholder 7">
            <a:extLst>
              <a:ext uri="{FF2B5EF4-FFF2-40B4-BE49-F238E27FC236}">
                <a16:creationId xmlns:a16="http://schemas.microsoft.com/office/drawing/2014/main" id="{7B610AD6-0185-654B-B578-32EC3BC44435}"/>
              </a:ext>
            </a:extLst>
          </p:cNvPr>
          <p:cNvSpPr>
            <a:spLocks noGrp="1"/>
          </p:cNvSpPr>
          <p:nvPr>
            <p:ph type="body" sz="quarter" idx="47" hasCustomPrompt="1"/>
          </p:nvPr>
        </p:nvSpPr>
        <p:spPr>
          <a:xfrm>
            <a:off x="1833204" y="3576062"/>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02</a:t>
            </a:r>
            <a:endParaRPr lang="en-GB"/>
          </a:p>
        </p:txBody>
      </p:sp>
      <p:sp>
        <p:nvSpPr>
          <p:cNvPr id="56" name="Text Placeholder 7">
            <a:extLst>
              <a:ext uri="{FF2B5EF4-FFF2-40B4-BE49-F238E27FC236}">
                <a16:creationId xmlns:a16="http://schemas.microsoft.com/office/drawing/2014/main" id="{D338DC5D-8A68-1146-A1D6-2EBB313107F5}"/>
              </a:ext>
            </a:extLst>
          </p:cNvPr>
          <p:cNvSpPr>
            <a:spLocks noGrp="1"/>
          </p:cNvSpPr>
          <p:nvPr>
            <p:ph type="body" sz="quarter" idx="48" hasCustomPrompt="1"/>
          </p:nvPr>
        </p:nvSpPr>
        <p:spPr>
          <a:xfrm>
            <a:off x="2405930" y="5519952"/>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57" name="Text Placeholder 7">
            <a:extLst>
              <a:ext uri="{FF2B5EF4-FFF2-40B4-BE49-F238E27FC236}">
                <a16:creationId xmlns:a16="http://schemas.microsoft.com/office/drawing/2014/main" id="{2AF72B74-5869-7045-BD2E-15B2E1D78A5B}"/>
              </a:ext>
            </a:extLst>
          </p:cNvPr>
          <p:cNvSpPr>
            <a:spLocks noGrp="1"/>
          </p:cNvSpPr>
          <p:nvPr>
            <p:ph type="body" sz="quarter" idx="49" hasCustomPrompt="1"/>
          </p:nvPr>
        </p:nvSpPr>
        <p:spPr>
          <a:xfrm>
            <a:off x="2405930" y="4981513"/>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58" name="Text Placeholder 7">
            <a:extLst>
              <a:ext uri="{FF2B5EF4-FFF2-40B4-BE49-F238E27FC236}">
                <a16:creationId xmlns:a16="http://schemas.microsoft.com/office/drawing/2014/main" id="{E27DA2F2-948F-FF40-943C-334A8968B653}"/>
              </a:ext>
            </a:extLst>
          </p:cNvPr>
          <p:cNvSpPr>
            <a:spLocks noGrp="1"/>
          </p:cNvSpPr>
          <p:nvPr>
            <p:ph type="body" sz="quarter" idx="50" hasCustomPrompt="1"/>
          </p:nvPr>
        </p:nvSpPr>
        <p:spPr>
          <a:xfrm>
            <a:off x="1833204" y="4978338"/>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03</a:t>
            </a:r>
            <a:endParaRPr lang="en-GB"/>
          </a:p>
        </p:txBody>
      </p:sp>
      <p:sp>
        <p:nvSpPr>
          <p:cNvPr id="62" name="Text Placeholder 7">
            <a:extLst>
              <a:ext uri="{FF2B5EF4-FFF2-40B4-BE49-F238E27FC236}">
                <a16:creationId xmlns:a16="http://schemas.microsoft.com/office/drawing/2014/main" id="{162E6E80-B351-A44D-ACBF-3EB2CC72D893}"/>
              </a:ext>
            </a:extLst>
          </p:cNvPr>
          <p:cNvSpPr>
            <a:spLocks noGrp="1"/>
          </p:cNvSpPr>
          <p:nvPr>
            <p:ph type="body" sz="quarter" idx="51" hasCustomPrompt="1"/>
          </p:nvPr>
        </p:nvSpPr>
        <p:spPr>
          <a:xfrm>
            <a:off x="8134684" y="2761253"/>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63" name="Text Placeholder 7">
            <a:extLst>
              <a:ext uri="{FF2B5EF4-FFF2-40B4-BE49-F238E27FC236}">
                <a16:creationId xmlns:a16="http://schemas.microsoft.com/office/drawing/2014/main" id="{316D74CE-99FB-9F41-BEF5-928F9FD5E6F1}"/>
              </a:ext>
            </a:extLst>
          </p:cNvPr>
          <p:cNvSpPr>
            <a:spLocks noGrp="1"/>
          </p:cNvSpPr>
          <p:nvPr>
            <p:ph type="body" sz="quarter" idx="52" hasCustomPrompt="1"/>
          </p:nvPr>
        </p:nvSpPr>
        <p:spPr>
          <a:xfrm>
            <a:off x="8134684" y="2222814"/>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64" name="Text Placeholder 7">
            <a:extLst>
              <a:ext uri="{FF2B5EF4-FFF2-40B4-BE49-F238E27FC236}">
                <a16:creationId xmlns:a16="http://schemas.microsoft.com/office/drawing/2014/main" id="{C154A27A-52B3-E640-B655-4A10D6F6B625}"/>
              </a:ext>
            </a:extLst>
          </p:cNvPr>
          <p:cNvSpPr>
            <a:spLocks noGrp="1"/>
          </p:cNvSpPr>
          <p:nvPr>
            <p:ph type="body" sz="quarter" idx="53" hasCustomPrompt="1"/>
          </p:nvPr>
        </p:nvSpPr>
        <p:spPr>
          <a:xfrm>
            <a:off x="7561959" y="2219639"/>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04</a:t>
            </a:r>
            <a:endParaRPr lang="en-GB"/>
          </a:p>
        </p:txBody>
      </p:sp>
      <p:sp>
        <p:nvSpPr>
          <p:cNvPr id="65" name="Text Placeholder 7">
            <a:extLst>
              <a:ext uri="{FF2B5EF4-FFF2-40B4-BE49-F238E27FC236}">
                <a16:creationId xmlns:a16="http://schemas.microsoft.com/office/drawing/2014/main" id="{D226ED8E-0543-B34C-8AED-668EEDACB965}"/>
              </a:ext>
            </a:extLst>
          </p:cNvPr>
          <p:cNvSpPr>
            <a:spLocks noGrp="1"/>
          </p:cNvSpPr>
          <p:nvPr>
            <p:ph type="body" sz="quarter" idx="54" hasCustomPrompt="1"/>
          </p:nvPr>
        </p:nvSpPr>
        <p:spPr>
          <a:xfrm>
            <a:off x="8134684" y="4117676"/>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66" name="Text Placeholder 7">
            <a:extLst>
              <a:ext uri="{FF2B5EF4-FFF2-40B4-BE49-F238E27FC236}">
                <a16:creationId xmlns:a16="http://schemas.microsoft.com/office/drawing/2014/main" id="{76D8EF64-4F5B-2B4D-9F04-B5F947819DCA}"/>
              </a:ext>
            </a:extLst>
          </p:cNvPr>
          <p:cNvSpPr>
            <a:spLocks noGrp="1"/>
          </p:cNvSpPr>
          <p:nvPr>
            <p:ph type="body" sz="quarter" idx="55" hasCustomPrompt="1"/>
          </p:nvPr>
        </p:nvSpPr>
        <p:spPr>
          <a:xfrm>
            <a:off x="8134684" y="3579237"/>
            <a:ext cx="2644557" cy="366517"/>
          </a:xfrm>
          <a:prstGeom prst="rect">
            <a:avLst/>
          </a:prstGeom>
        </p:spPr>
        <p:txBody>
          <a:bodyPr numCol="1" spcCol="274320" anchor="b" anchorCtr="0"/>
          <a:lstStyle>
            <a:lvl1pPr marL="0" marR="0" indent="0" algn="l" defTabSz="916173" rtl="0" eaLnBrk="1" fontAlgn="auto" latinLnBrk="0" hangingPunct="1">
              <a:lnSpc>
                <a:spcPts val="1963"/>
              </a:lnSpc>
              <a:spcBef>
                <a:spcPts val="1000"/>
              </a:spcBef>
              <a:spcAft>
                <a:spcPts val="0"/>
              </a:spcAft>
              <a:buClrTx/>
              <a:buSzPct val="80000"/>
              <a:buFont typeface="Arial" panose="020B0604020202020204" pitchFamily="34" charset="0"/>
              <a:buNone/>
              <a:tabLst>
                <a:tab pos="186974" algn="l"/>
              </a:tabLst>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67" name="Text Placeholder 7">
            <a:extLst>
              <a:ext uri="{FF2B5EF4-FFF2-40B4-BE49-F238E27FC236}">
                <a16:creationId xmlns:a16="http://schemas.microsoft.com/office/drawing/2014/main" id="{BF3DEF7A-DA17-4844-8B58-526CF584A00C}"/>
              </a:ext>
            </a:extLst>
          </p:cNvPr>
          <p:cNvSpPr>
            <a:spLocks noGrp="1"/>
          </p:cNvSpPr>
          <p:nvPr>
            <p:ph type="body" sz="quarter" idx="56" hasCustomPrompt="1"/>
          </p:nvPr>
        </p:nvSpPr>
        <p:spPr>
          <a:xfrm>
            <a:off x="7561959" y="3576062"/>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05</a:t>
            </a:r>
            <a:endParaRPr lang="en-GB"/>
          </a:p>
        </p:txBody>
      </p:sp>
      <p:sp>
        <p:nvSpPr>
          <p:cNvPr id="68" name="Text Placeholder 7">
            <a:extLst>
              <a:ext uri="{FF2B5EF4-FFF2-40B4-BE49-F238E27FC236}">
                <a16:creationId xmlns:a16="http://schemas.microsoft.com/office/drawing/2014/main" id="{31737235-D27F-704E-9822-B395A0732597}"/>
              </a:ext>
            </a:extLst>
          </p:cNvPr>
          <p:cNvSpPr>
            <a:spLocks noGrp="1"/>
          </p:cNvSpPr>
          <p:nvPr>
            <p:ph type="body" sz="quarter" idx="57" hasCustomPrompt="1"/>
          </p:nvPr>
        </p:nvSpPr>
        <p:spPr>
          <a:xfrm>
            <a:off x="8134684" y="5519952"/>
            <a:ext cx="2644557" cy="541771"/>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Phasellus a tellus sit amet massa placerat rutrum id sed.</a:t>
            </a:r>
          </a:p>
        </p:txBody>
      </p:sp>
      <p:sp>
        <p:nvSpPr>
          <p:cNvPr id="69" name="Text Placeholder 7">
            <a:extLst>
              <a:ext uri="{FF2B5EF4-FFF2-40B4-BE49-F238E27FC236}">
                <a16:creationId xmlns:a16="http://schemas.microsoft.com/office/drawing/2014/main" id="{A818639B-0434-2F4F-82A0-639993D1FB13}"/>
              </a:ext>
            </a:extLst>
          </p:cNvPr>
          <p:cNvSpPr>
            <a:spLocks noGrp="1"/>
          </p:cNvSpPr>
          <p:nvPr>
            <p:ph type="body" sz="quarter" idx="58" hasCustomPrompt="1"/>
          </p:nvPr>
        </p:nvSpPr>
        <p:spPr>
          <a:xfrm>
            <a:off x="8134684" y="4981513"/>
            <a:ext cx="2644557" cy="366517"/>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Lorem Ipsum Dolor Sit Amet</a:t>
            </a:r>
            <a:endParaRPr lang="en-GB"/>
          </a:p>
        </p:txBody>
      </p:sp>
      <p:sp>
        <p:nvSpPr>
          <p:cNvPr id="70" name="Text Placeholder 7">
            <a:extLst>
              <a:ext uri="{FF2B5EF4-FFF2-40B4-BE49-F238E27FC236}">
                <a16:creationId xmlns:a16="http://schemas.microsoft.com/office/drawing/2014/main" id="{E03F0F47-04D2-074D-8DEE-9BCC68D249DC}"/>
              </a:ext>
            </a:extLst>
          </p:cNvPr>
          <p:cNvSpPr>
            <a:spLocks noGrp="1"/>
          </p:cNvSpPr>
          <p:nvPr>
            <p:ph type="body" sz="quarter" idx="59" hasCustomPrompt="1"/>
          </p:nvPr>
        </p:nvSpPr>
        <p:spPr>
          <a:xfrm>
            <a:off x="7561959" y="4978338"/>
            <a:ext cx="317940" cy="366517"/>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457058" indent="0">
              <a:buNone/>
              <a:defRPr/>
            </a:lvl2pPr>
            <a:lvl3pPr marL="914116" indent="0">
              <a:buNone/>
              <a:defRPr/>
            </a:lvl3pPr>
            <a:lvl4pPr marL="1371173" indent="0">
              <a:buNone/>
              <a:defRPr/>
            </a:lvl4pPr>
            <a:lvl5pPr marL="1828232" indent="0">
              <a:buNone/>
              <a:defRPr/>
            </a:lvl5pPr>
          </a:lstStyle>
          <a:p>
            <a:pPr lvl="0"/>
            <a:r>
              <a:rPr lang="en-US"/>
              <a:t>06</a:t>
            </a:r>
            <a:endParaRPr lang="en-GB"/>
          </a:p>
        </p:txBody>
      </p:sp>
      <p:sp>
        <p:nvSpPr>
          <p:cNvPr id="4" name="Title 1">
            <a:extLst>
              <a:ext uri="{FF2B5EF4-FFF2-40B4-BE49-F238E27FC236}">
                <a16:creationId xmlns:a16="http://schemas.microsoft.com/office/drawing/2014/main" id="{E43C9091-C339-7846-59E1-48AC252B3D1C}"/>
              </a:ext>
            </a:extLst>
          </p:cNvPr>
          <p:cNvSpPr>
            <a:spLocks noGrp="1"/>
          </p:cNvSpPr>
          <p:nvPr>
            <p:ph type="title" hasCustomPrompt="1"/>
          </p:nvPr>
        </p:nvSpPr>
        <p:spPr>
          <a:xfrm>
            <a:off x="451235" y="768397"/>
            <a:ext cx="4599246" cy="110809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2437953957"/>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Slide_Dark Gray - Customizable">
    <p:bg>
      <p:bgPr>
        <a:solidFill>
          <a:srgbClr val="CFCBC2"/>
        </a:solidFill>
        <a:effectLst/>
      </p:bgPr>
    </p:bg>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545D9871-FFAB-0DD9-4DFE-82BD8D7CADCF}"/>
              </a:ext>
            </a:extLst>
          </p:cNvPr>
          <p:cNvPicPr>
            <a:picLocks noChangeAspect="1"/>
          </p:cNvPicPr>
          <p:nvPr userDrawn="1"/>
        </p:nvPicPr>
        <p:blipFill>
          <a:blip r:embed="rId2"/>
          <a:stretch>
            <a:fillRect/>
          </a:stretch>
        </p:blipFill>
        <p:spPr>
          <a:xfrm>
            <a:off x="10282718" y="6082221"/>
            <a:ext cx="1351468" cy="214636"/>
          </a:xfrm>
          <a:prstGeom prst="rect">
            <a:avLst/>
          </a:prstGeom>
        </p:spPr>
      </p:pic>
      <p:sp>
        <p:nvSpPr>
          <p:cNvPr id="3" name="TextBox 2"/>
          <p:cNvSpPr txBox="1"/>
          <p:nvPr/>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19" name="Title 34"/>
          <p:cNvSpPr>
            <a:spLocks noGrp="1"/>
          </p:cNvSpPr>
          <p:nvPr>
            <p:ph type="title" hasCustomPrompt="1"/>
          </p:nvPr>
        </p:nvSpPr>
        <p:spPr>
          <a:xfrm>
            <a:off x="1785053" y="2558601"/>
            <a:ext cx="5055784" cy="812402"/>
          </a:xfrm>
        </p:spPr>
        <p:txBody>
          <a:bodyPr vert="horz" wrap="square" lIns="0" tIns="0" rIns="0" bIns="0" rtlCol="0" anchor="b">
            <a:spAutoFit/>
          </a:bodyPr>
          <a:lstStyle>
            <a:lvl1pPr marL="0" marR="0" indent="0" algn="l" defTabSz="1219060" rtl="0" eaLnBrk="1" fontAlgn="auto" latinLnBrk="0" hangingPunct="1">
              <a:lnSpc>
                <a:spcPct val="90000"/>
              </a:lnSpc>
              <a:spcBef>
                <a:spcPct val="0"/>
              </a:spcBef>
              <a:spcAft>
                <a:spcPts val="0"/>
              </a:spcAft>
              <a:buClrTx/>
              <a:buSzTx/>
              <a:buFontTx/>
              <a:buNone/>
              <a:tabLst/>
              <a:defRPr kumimoji="0" lang="en-US" sz="2933" b="1" i="0" u="none" strike="noStrike" kern="1200" cap="all" spc="0" normalizeH="0" baseline="0" noProof="0">
                <a:ln>
                  <a:noFill/>
                </a:ln>
                <a:solidFill>
                  <a:srgbClr val="7C6756"/>
                </a:solidFill>
                <a:effectLst/>
                <a:uLnTx/>
                <a:uFillTx/>
                <a:latin typeface="+mj-lt"/>
                <a:ea typeface="+mj-ea"/>
                <a:cs typeface="+mj-cs"/>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 here, no more than two lines</a:t>
            </a:r>
          </a:p>
        </p:txBody>
      </p:sp>
      <p:sp>
        <p:nvSpPr>
          <p:cNvPr id="20" name="Text Placeholder 2"/>
          <p:cNvSpPr>
            <a:spLocks noGrp="1"/>
          </p:cNvSpPr>
          <p:nvPr>
            <p:ph type="body" idx="1" hasCustomPrompt="1"/>
          </p:nvPr>
        </p:nvSpPr>
        <p:spPr>
          <a:xfrm>
            <a:off x="1816178" y="3342700"/>
            <a:ext cx="5036081" cy="439080"/>
          </a:xfrm>
        </p:spPr>
        <p:txBody>
          <a:bodyPr lIns="0" tIns="0" rIns="0" bIns="0" anchor="t" anchorCtr="0">
            <a:noAutofit/>
          </a:bodyPr>
          <a:lstStyle>
            <a:lvl1pPr marL="0" indent="0" algn="l" defTabSz="1219060" rtl="0" eaLnBrk="1" latinLnBrk="0" hangingPunct="1">
              <a:lnSpc>
                <a:spcPct val="90000"/>
              </a:lnSpc>
              <a:spcBef>
                <a:spcPts val="800"/>
              </a:spcBef>
              <a:buFont typeface="Arial" pitchFamily="34" charset="0"/>
              <a:buNone/>
              <a:defRPr sz="2933" b="0" i="1" spc="0" baseline="0">
                <a:solidFill>
                  <a:srgbClr val="7C6756"/>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r>
              <a:rPr lang="en-US"/>
              <a:t>Name/Subtitle</a:t>
            </a:r>
          </a:p>
        </p:txBody>
      </p:sp>
      <p:sp>
        <p:nvSpPr>
          <p:cNvPr id="21" name="Oval 20"/>
          <p:cNvSpPr/>
          <p:nvPr/>
        </p:nvSpPr>
        <p:spPr bwMode="auto">
          <a:xfrm>
            <a:off x="1320563" y="524931"/>
            <a:ext cx="5723468" cy="5723468"/>
          </a:xfrm>
          <a:prstGeom prst="ellipse">
            <a:avLst/>
          </a:prstGeom>
          <a:noFill/>
          <a:ln w="28575" algn="ctr">
            <a:solidFill>
              <a:schemeClr val="bg1"/>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22" name="Straight Connector 21"/>
          <p:cNvCxnSpPr/>
          <p:nvPr/>
        </p:nvCxnSpPr>
        <p:spPr>
          <a:xfrm>
            <a:off x="1823105" y="4036921"/>
            <a:ext cx="5486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a:grpSpLocks noChangeAspect="1"/>
          </p:cNvGrpSpPr>
          <p:nvPr userDrawn="1"/>
        </p:nvGrpSpPr>
        <p:grpSpPr bwMode="black">
          <a:xfrm>
            <a:off x="10273339" y="6072284"/>
            <a:ext cx="1351356" cy="210651"/>
            <a:chOff x="2540" y="2107"/>
            <a:chExt cx="680" cy="106"/>
          </a:xfrm>
          <a:noFill/>
        </p:grpSpPr>
        <p:sp>
          <p:nvSpPr>
            <p:cNvPr id="24" name="AutoShape 6"/>
            <p:cNvSpPr>
              <a:spLocks noChangeAspect="1" noChangeArrowheads="1" noTextEdit="1"/>
            </p:cNvSpPr>
            <p:nvPr userDrawn="1"/>
          </p:nvSpPr>
          <p:spPr bwMode="black">
            <a:xfrm>
              <a:off x="2540" y="2107"/>
              <a:ext cx="680" cy="106"/>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5"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12"/>
            <p:cNvSpPr>
              <a:spLocks noChangeArrowheads="1"/>
            </p:cNvSpPr>
            <p:nvPr userDrawn="1"/>
          </p:nvSpPr>
          <p:spPr bwMode="black">
            <a:xfrm>
              <a:off x="2826" y="2105"/>
              <a:ext cx="19" cy="106"/>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3"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4"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6" name="TextBox 35"/>
          <p:cNvSpPr txBox="1"/>
          <p:nvPr userDrawn="1"/>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37" name="Oval 36"/>
          <p:cNvSpPr/>
          <p:nvPr userDrawn="1"/>
        </p:nvSpPr>
        <p:spPr bwMode="auto">
          <a:xfrm>
            <a:off x="1320563" y="524931"/>
            <a:ext cx="5723468" cy="5723468"/>
          </a:xfrm>
          <a:prstGeom prst="ellipse">
            <a:avLst/>
          </a:prstGeom>
          <a:noFill/>
          <a:ln w="28575" algn="ctr">
            <a:solidFill>
              <a:srgbClr val="7C6756"/>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38" name="Straight Connector 37"/>
          <p:cNvCxnSpPr/>
          <p:nvPr userDrawn="1"/>
        </p:nvCxnSpPr>
        <p:spPr>
          <a:xfrm>
            <a:off x="1823105" y="4036921"/>
            <a:ext cx="548640" cy="0"/>
          </a:xfrm>
          <a:prstGeom prst="line">
            <a:avLst/>
          </a:prstGeom>
          <a:ln w="12700">
            <a:solidFill>
              <a:srgbClr val="7C6756"/>
            </a:solidFill>
          </a:ln>
        </p:spPr>
        <p:style>
          <a:lnRef idx="1">
            <a:schemeClr val="accent1"/>
          </a:lnRef>
          <a:fillRef idx="0">
            <a:schemeClr val="accent1"/>
          </a:fillRef>
          <a:effectRef idx="0">
            <a:schemeClr val="accent1"/>
          </a:effectRef>
          <a:fontRef idx="minor">
            <a:schemeClr val="tx1"/>
          </a:fontRef>
        </p:style>
      </p:cxnSp>
      <p:sp>
        <p:nvSpPr>
          <p:cNvPr id="2" name="Text Placeholder 6">
            <a:extLst>
              <a:ext uri="{FF2B5EF4-FFF2-40B4-BE49-F238E27FC236}">
                <a16:creationId xmlns:a16="http://schemas.microsoft.com/office/drawing/2014/main" id="{C7B9BF3C-882A-C773-D512-CC4004E18822}"/>
              </a:ext>
            </a:extLst>
          </p:cNvPr>
          <p:cNvSpPr>
            <a:spLocks noGrp="1"/>
          </p:cNvSpPr>
          <p:nvPr>
            <p:ph type="body" sz="quarter" idx="10" hasCustomPrompt="1"/>
          </p:nvPr>
        </p:nvSpPr>
        <p:spPr>
          <a:xfrm>
            <a:off x="510117" y="6155266"/>
            <a:ext cx="2437948" cy="348273"/>
          </a:xfrm>
        </p:spPr>
        <p:txBody>
          <a:bodyPr/>
          <a:lstStyle>
            <a:lvl1pPr>
              <a:defRPr sz="1067" b="1" baseline="0">
                <a:solidFill>
                  <a:srgbClr val="7C6756"/>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10/21/16</a:t>
            </a:r>
          </a:p>
          <a:p>
            <a:pPr lvl="0"/>
            <a:r>
              <a:rPr lang="en-US"/>
              <a:t>confidential: for internal use only</a:t>
            </a:r>
          </a:p>
        </p:txBody>
      </p:sp>
    </p:spTree>
    <p:extLst>
      <p:ext uri="{BB962C8B-B14F-4D97-AF65-F5344CB8AC3E}">
        <p14:creationId xmlns:p14="http://schemas.microsoft.com/office/powerpoint/2010/main" val="1503785308"/>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Title Slide_Gray - Customizable">
    <p:bg>
      <p:bgPr>
        <a:solidFill>
          <a:srgbClr val="C9C8AC"/>
        </a:solidFill>
        <a:effectLst/>
      </p:bgPr>
    </p:bg>
    <p:spTree>
      <p:nvGrpSpPr>
        <p:cNvPr id="1" name=""/>
        <p:cNvGrpSpPr/>
        <p:nvPr/>
      </p:nvGrpSpPr>
      <p:grpSpPr>
        <a:xfrm>
          <a:off x="0" y="0"/>
          <a:ext cx="0" cy="0"/>
          <a:chOff x="0" y="0"/>
          <a:chExt cx="0" cy="0"/>
        </a:xfrm>
      </p:grpSpPr>
      <p:grpSp>
        <p:nvGrpSpPr>
          <p:cNvPr id="30" name="Group 29"/>
          <p:cNvGrpSpPr>
            <a:grpSpLocks noChangeAspect="1"/>
          </p:cNvGrpSpPr>
          <p:nvPr/>
        </p:nvGrpSpPr>
        <p:grpSpPr bwMode="black">
          <a:xfrm>
            <a:off x="10273339" y="6072284"/>
            <a:ext cx="1351356" cy="210651"/>
            <a:chOff x="2540" y="2107"/>
            <a:chExt cx="680" cy="106"/>
          </a:xfrm>
        </p:grpSpPr>
        <p:sp>
          <p:nvSpPr>
            <p:cNvPr id="31"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5"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7"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8"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9"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0" name="Rectangle 12"/>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1"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2"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3"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54"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 name="TextBox 2"/>
          <p:cNvSpPr txBox="1"/>
          <p:nvPr/>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7" name="Text Placeholder 6"/>
          <p:cNvSpPr>
            <a:spLocks noGrp="1"/>
          </p:cNvSpPr>
          <p:nvPr>
            <p:ph type="body" sz="quarter" idx="10" hasCustomPrompt="1"/>
          </p:nvPr>
        </p:nvSpPr>
        <p:spPr>
          <a:xfrm>
            <a:off x="510117" y="6155266"/>
            <a:ext cx="2437948" cy="348273"/>
          </a:xfrm>
        </p:spPr>
        <p:txBody>
          <a:bodyPr/>
          <a:lstStyle>
            <a:lvl1pPr>
              <a:defRPr sz="1067" b="1" baseline="0">
                <a:solidFill>
                  <a:srgbClr val="7C6756"/>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10/21/16</a:t>
            </a:r>
          </a:p>
          <a:p>
            <a:pPr lvl="0"/>
            <a:r>
              <a:rPr lang="en-US"/>
              <a:t>confidential: for internal use only</a:t>
            </a:r>
          </a:p>
        </p:txBody>
      </p:sp>
      <p:sp>
        <p:nvSpPr>
          <p:cNvPr id="21" name="Oval 20"/>
          <p:cNvSpPr/>
          <p:nvPr/>
        </p:nvSpPr>
        <p:spPr bwMode="auto">
          <a:xfrm>
            <a:off x="1320563" y="524931"/>
            <a:ext cx="5723468" cy="5723468"/>
          </a:xfrm>
          <a:prstGeom prst="ellipse">
            <a:avLst/>
          </a:prstGeom>
          <a:noFill/>
          <a:ln w="28575" algn="ctr">
            <a:solidFill>
              <a:schemeClr val="bg1"/>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sp>
        <p:nvSpPr>
          <p:cNvPr id="23" name="Title 34"/>
          <p:cNvSpPr>
            <a:spLocks noGrp="1"/>
          </p:cNvSpPr>
          <p:nvPr>
            <p:ph type="title" hasCustomPrompt="1"/>
          </p:nvPr>
        </p:nvSpPr>
        <p:spPr>
          <a:xfrm>
            <a:off x="1785053" y="2558601"/>
            <a:ext cx="5055784" cy="812402"/>
          </a:xfrm>
        </p:spPr>
        <p:txBody>
          <a:bodyPr vert="horz" wrap="square" lIns="0" tIns="0" rIns="0" bIns="0" rtlCol="0" anchor="b">
            <a:spAutoFit/>
          </a:bodyPr>
          <a:lstStyle>
            <a:lvl1pPr marL="0" marR="0" indent="0" algn="l" defTabSz="1219060" rtl="0" eaLnBrk="1" fontAlgn="auto" latinLnBrk="0" hangingPunct="1">
              <a:lnSpc>
                <a:spcPct val="90000"/>
              </a:lnSpc>
              <a:spcBef>
                <a:spcPct val="0"/>
              </a:spcBef>
              <a:spcAft>
                <a:spcPts val="0"/>
              </a:spcAft>
              <a:buClrTx/>
              <a:buSzTx/>
              <a:buFontTx/>
              <a:buNone/>
              <a:tabLst/>
              <a:defRPr kumimoji="0" lang="en-US" sz="2933" b="1" i="0" u="none" strike="noStrike" kern="1200" cap="all" spc="0" normalizeH="0" baseline="0" noProof="0">
                <a:ln>
                  <a:noFill/>
                </a:ln>
                <a:solidFill>
                  <a:srgbClr val="7C6756"/>
                </a:solidFill>
                <a:effectLst/>
                <a:uLnTx/>
                <a:uFillTx/>
                <a:latin typeface="+mj-lt"/>
                <a:ea typeface="+mj-ea"/>
                <a:cs typeface="+mj-cs"/>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 here, no more than two lines</a:t>
            </a:r>
          </a:p>
        </p:txBody>
      </p:sp>
      <p:sp>
        <p:nvSpPr>
          <p:cNvPr id="24" name="Text Placeholder 2"/>
          <p:cNvSpPr>
            <a:spLocks noGrp="1"/>
          </p:cNvSpPr>
          <p:nvPr>
            <p:ph type="body" idx="1" hasCustomPrompt="1"/>
          </p:nvPr>
        </p:nvSpPr>
        <p:spPr>
          <a:xfrm>
            <a:off x="1816178" y="3342700"/>
            <a:ext cx="5036081" cy="439080"/>
          </a:xfrm>
        </p:spPr>
        <p:txBody>
          <a:bodyPr lIns="0" tIns="0" rIns="0" bIns="0" anchor="t" anchorCtr="0">
            <a:noAutofit/>
          </a:bodyPr>
          <a:lstStyle>
            <a:lvl1pPr marL="0" indent="0" algn="l" defTabSz="1219060" rtl="0" eaLnBrk="1" latinLnBrk="0" hangingPunct="1">
              <a:lnSpc>
                <a:spcPct val="90000"/>
              </a:lnSpc>
              <a:spcBef>
                <a:spcPts val="800"/>
              </a:spcBef>
              <a:buFont typeface="Arial" pitchFamily="34" charset="0"/>
              <a:buNone/>
              <a:defRPr sz="2933" b="0" i="1" spc="0" baseline="0">
                <a:solidFill>
                  <a:srgbClr val="7C6756"/>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r>
              <a:rPr lang="en-US"/>
              <a:t>Name/Subtitle</a:t>
            </a:r>
          </a:p>
        </p:txBody>
      </p:sp>
      <p:cxnSp>
        <p:nvCxnSpPr>
          <p:cNvPr id="25" name="Straight Connector 24"/>
          <p:cNvCxnSpPr/>
          <p:nvPr/>
        </p:nvCxnSpPr>
        <p:spPr>
          <a:xfrm>
            <a:off x="1823105" y="4036921"/>
            <a:ext cx="5486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p:cNvGrpSpPr>
            <a:grpSpLocks noChangeAspect="1"/>
          </p:cNvGrpSpPr>
          <p:nvPr userDrawn="1"/>
        </p:nvGrpSpPr>
        <p:grpSpPr bwMode="black">
          <a:xfrm>
            <a:off x="10273339" y="6072284"/>
            <a:ext cx="1351356" cy="210651"/>
            <a:chOff x="2540" y="2107"/>
            <a:chExt cx="680" cy="106"/>
          </a:xfrm>
        </p:grpSpPr>
        <p:sp>
          <p:nvSpPr>
            <p:cNvPr id="20"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2"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12"/>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3"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4"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6" name="TextBox 35"/>
          <p:cNvSpPr txBox="1"/>
          <p:nvPr userDrawn="1"/>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37" name="Oval 36"/>
          <p:cNvSpPr/>
          <p:nvPr userDrawn="1"/>
        </p:nvSpPr>
        <p:spPr bwMode="auto">
          <a:xfrm>
            <a:off x="1320563" y="524931"/>
            <a:ext cx="5723468" cy="5723468"/>
          </a:xfrm>
          <a:prstGeom prst="ellipse">
            <a:avLst/>
          </a:prstGeom>
          <a:noFill/>
          <a:ln w="28575" algn="ctr">
            <a:solidFill>
              <a:srgbClr val="7C6756"/>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38" name="Straight Connector 37"/>
          <p:cNvCxnSpPr/>
          <p:nvPr userDrawn="1"/>
        </p:nvCxnSpPr>
        <p:spPr>
          <a:xfrm>
            <a:off x="1823105" y="4036921"/>
            <a:ext cx="548640" cy="0"/>
          </a:xfrm>
          <a:prstGeom prst="line">
            <a:avLst/>
          </a:prstGeom>
          <a:ln w="12700">
            <a:solidFill>
              <a:srgbClr val="7C67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33965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_Lt Gray - Customizable">
    <p:bg>
      <p:bgPr>
        <a:solidFill>
          <a:srgbClr val="AF856F"/>
        </a:solidFill>
        <a:effectLst/>
      </p:bgPr>
    </p:bg>
    <p:spTree>
      <p:nvGrpSpPr>
        <p:cNvPr id="1" name=""/>
        <p:cNvGrpSpPr/>
        <p:nvPr/>
      </p:nvGrpSpPr>
      <p:grpSpPr>
        <a:xfrm>
          <a:off x="0" y="0"/>
          <a:ext cx="0" cy="0"/>
          <a:chOff x="0" y="0"/>
          <a:chExt cx="0" cy="0"/>
        </a:xfrm>
      </p:grpSpPr>
      <p:sp>
        <p:nvSpPr>
          <p:cNvPr id="3" name="TextBox 2"/>
          <p:cNvSpPr txBox="1"/>
          <p:nvPr/>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21" name="Oval 20"/>
          <p:cNvSpPr/>
          <p:nvPr/>
        </p:nvSpPr>
        <p:spPr bwMode="auto">
          <a:xfrm>
            <a:off x="1320563" y="524931"/>
            <a:ext cx="5723468" cy="5723468"/>
          </a:xfrm>
          <a:prstGeom prst="ellipse">
            <a:avLst/>
          </a:prstGeom>
          <a:noFill/>
          <a:ln w="28575" algn="ctr">
            <a:solidFill>
              <a:schemeClr val="accent5"/>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grpSp>
        <p:nvGrpSpPr>
          <p:cNvPr id="23" name="Group 22"/>
          <p:cNvGrpSpPr>
            <a:grpSpLocks noChangeAspect="1"/>
          </p:cNvGrpSpPr>
          <p:nvPr/>
        </p:nvGrpSpPr>
        <p:grpSpPr bwMode="black">
          <a:xfrm>
            <a:off x="10273339" y="6076356"/>
            <a:ext cx="1351356" cy="210651"/>
            <a:chOff x="2540" y="2107"/>
            <a:chExt cx="680" cy="106"/>
          </a:xfrm>
        </p:grpSpPr>
        <p:sp>
          <p:nvSpPr>
            <p:cNvPr id="24"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5"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12"/>
            <p:cNvSpPr>
              <a:spLocks noChangeArrowheads="1"/>
            </p:cNvSpPr>
            <p:nvPr userDrawn="1"/>
          </p:nvSpPr>
          <p:spPr bwMode="black">
            <a:xfrm>
              <a:off x="2826" y="2105"/>
              <a:ext cx="19" cy="106"/>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3"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4"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6" name="Title 34"/>
          <p:cNvSpPr>
            <a:spLocks noGrp="1"/>
          </p:cNvSpPr>
          <p:nvPr>
            <p:ph type="title" hasCustomPrompt="1"/>
          </p:nvPr>
        </p:nvSpPr>
        <p:spPr>
          <a:xfrm>
            <a:off x="1785053" y="2558601"/>
            <a:ext cx="5055784" cy="812402"/>
          </a:xfrm>
        </p:spPr>
        <p:txBody>
          <a:bodyPr vert="horz" wrap="square" lIns="0" tIns="0" rIns="0" bIns="0" rtlCol="0" anchor="b">
            <a:spAutoFit/>
          </a:bodyPr>
          <a:lstStyle>
            <a:lvl1pPr marL="0" marR="0" indent="0" algn="l" defTabSz="1219060" rtl="0" eaLnBrk="1" fontAlgn="auto" latinLnBrk="0" hangingPunct="1">
              <a:lnSpc>
                <a:spcPct val="90000"/>
              </a:lnSpc>
              <a:spcBef>
                <a:spcPct val="0"/>
              </a:spcBef>
              <a:spcAft>
                <a:spcPts val="0"/>
              </a:spcAft>
              <a:buClrTx/>
              <a:buSzTx/>
              <a:buFontTx/>
              <a:buNone/>
              <a:tabLst/>
              <a:defRPr kumimoji="0" lang="en-US" sz="2933" b="1" i="0" u="none" strike="noStrike" kern="1200" cap="all" spc="0" normalizeH="0" baseline="0" noProof="0">
                <a:ln>
                  <a:noFill/>
                </a:ln>
                <a:solidFill>
                  <a:srgbClr val="EFEBEA"/>
                </a:solidFill>
                <a:effectLst/>
                <a:uLnTx/>
                <a:uFillTx/>
                <a:latin typeface="+mj-lt"/>
                <a:ea typeface="+mj-ea"/>
                <a:cs typeface="+mj-cs"/>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 here, no more than two lines</a:t>
            </a:r>
          </a:p>
        </p:txBody>
      </p:sp>
      <p:sp>
        <p:nvSpPr>
          <p:cNvPr id="37" name="Text Placeholder 2"/>
          <p:cNvSpPr>
            <a:spLocks noGrp="1"/>
          </p:cNvSpPr>
          <p:nvPr>
            <p:ph type="body" idx="1" hasCustomPrompt="1"/>
          </p:nvPr>
        </p:nvSpPr>
        <p:spPr>
          <a:xfrm>
            <a:off x="1816178" y="3342700"/>
            <a:ext cx="5036081" cy="439080"/>
          </a:xfrm>
        </p:spPr>
        <p:txBody>
          <a:bodyPr lIns="0" tIns="0" rIns="0" bIns="0" anchor="t" anchorCtr="0">
            <a:noAutofit/>
          </a:bodyPr>
          <a:lstStyle>
            <a:lvl1pPr marL="0" indent="0" algn="l" defTabSz="1219060" rtl="0" eaLnBrk="1" latinLnBrk="0" hangingPunct="1">
              <a:lnSpc>
                <a:spcPct val="90000"/>
              </a:lnSpc>
              <a:spcBef>
                <a:spcPts val="800"/>
              </a:spcBef>
              <a:buFont typeface="Arial" pitchFamily="34" charset="0"/>
              <a:buNone/>
              <a:defRPr sz="2933" b="0" i="1" spc="0" baseline="0">
                <a:solidFill>
                  <a:srgbClr val="EFEBEA"/>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r>
              <a:rPr lang="en-US"/>
              <a:t>Name/Subtitle</a:t>
            </a:r>
          </a:p>
        </p:txBody>
      </p:sp>
      <p:cxnSp>
        <p:nvCxnSpPr>
          <p:cNvPr id="38" name="Straight Connector 37"/>
          <p:cNvCxnSpPr/>
          <p:nvPr/>
        </p:nvCxnSpPr>
        <p:spPr>
          <a:xfrm>
            <a:off x="1823105" y="4036921"/>
            <a:ext cx="5486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20" name="Oval 19"/>
          <p:cNvSpPr/>
          <p:nvPr userDrawn="1"/>
        </p:nvSpPr>
        <p:spPr bwMode="auto">
          <a:xfrm>
            <a:off x="1320563" y="524931"/>
            <a:ext cx="5723468" cy="5723468"/>
          </a:xfrm>
          <a:prstGeom prst="ellipse">
            <a:avLst/>
          </a:prstGeom>
          <a:noFill/>
          <a:ln w="28575" algn="ctr">
            <a:solidFill>
              <a:srgbClr val="EFEBEA"/>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47" name="Straight Connector 46"/>
          <p:cNvCxnSpPr/>
          <p:nvPr userDrawn="1"/>
        </p:nvCxnSpPr>
        <p:spPr>
          <a:xfrm>
            <a:off x="1823105" y="4036921"/>
            <a:ext cx="548640" cy="0"/>
          </a:xfrm>
          <a:prstGeom prst="line">
            <a:avLst/>
          </a:prstGeom>
          <a:ln w="12700">
            <a:solidFill>
              <a:srgbClr val="EFEBEA"/>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BD56E81-EB59-8F78-B356-EC714301BA07}"/>
              </a:ext>
            </a:extLst>
          </p:cNvPr>
          <p:cNvGrpSpPr>
            <a:grpSpLocks noChangeAspect="1"/>
          </p:cNvGrpSpPr>
          <p:nvPr userDrawn="1"/>
        </p:nvGrpSpPr>
        <p:grpSpPr bwMode="black">
          <a:xfrm>
            <a:off x="10273339" y="6072284"/>
            <a:ext cx="1351356" cy="210651"/>
            <a:chOff x="2540" y="2107"/>
            <a:chExt cx="680" cy="106"/>
          </a:xfrm>
        </p:grpSpPr>
        <p:sp>
          <p:nvSpPr>
            <p:cNvPr id="5" name="AutoShape 6">
              <a:extLst>
                <a:ext uri="{FF2B5EF4-FFF2-40B4-BE49-F238E27FC236}">
                  <a16:creationId xmlns:a16="http://schemas.microsoft.com/office/drawing/2014/main" id="{65A14188-3D41-B75D-046B-128EB99B25E3}"/>
                </a:ext>
              </a:extLst>
            </p:cNvPr>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6" name="Freeform 8">
              <a:extLst>
                <a:ext uri="{FF2B5EF4-FFF2-40B4-BE49-F238E27FC236}">
                  <a16:creationId xmlns:a16="http://schemas.microsoft.com/office/drawing/2014/main" id="{0F04AC2D-2BF5-1621-6A62-E8CDD72AE6C3}"/>
                </a:ext>
              </a:extLst>
            </p:cNvPr>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8" name="Freeform 9">
              <a:extLst>
                <a:ext uri="{FF2B5EF4-FFF2-40B4-BE49-F238E27FC236}">
                  <a16:creationId xmlns:a16="http://schemas.microsoft.com/office/drawing/2014/main" id="{3657C652-D4D9-146B-4FBC-AC3B9D10F203}"/>
                </a:ext>
              </a:extLst>
            </p:cNvPr>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9" name="Freeform 10">
              <a:extLst>
                <a:ext uri="{FF2B5EF4-FFF2-40B4-BE49-F238E27FC236}">
                  <a16:creationId xmlns:a16="http://schemas.microsoft.com/office/drawing/2014/main" id="{4D15C36A-F27A-DCDB-3F66-7DE2292B2433}"/>
                </a:ext>
              </a:extLst>
            </p:cNvPr>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0" name="Freeform 11">
              <a:extLst>
                <a:ext uri="{FF2B5EF4-FFF2-40B4-BE49-F238E27FC236}">
                  <a16:creationId xmlns:a16="http://schemas.microsoft.com/office/drawing/2014/main" id="{39BB4F79-49BF-0421-BACC-DB2492DD78B6}"/>
                </a:ext>
              </a:extLst>
            </p:cNvPr>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1" name="Rectangle 12">
              <a:extLst>
                <a:ext uri="{FF2B5EF4-FFF2-40B4-BE49-F238E27FC236}">
                  <a16:creationId xmlns:a16="http://schemas.microsoft.com/office/drawing/2014/main" id="{A2A532FB-A712-82D4-0369-9B0471EB3A27}"/>
                </a:ext>
              </a:extLst>
            </p:cNvPr>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2" name="Freeform 13">
              <a:extLst>
                <a:ext uri="{FF2B5EF4-FFF2-40B4-BE49-F238E27FC236}">
                  <a16:creationId xmlns:a16="http://schemas.microsoft.com/office/drawing/2014/main" id="{21002DA5-6221-1351-5476-8CD9C27C3ABF}"/>
                </a:ext>
              </a:extLst>
            </p:cNvPr>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3" name="Freeform 14">
              <a:extLst>
                <a:ext uri="{FF2B5EF4-FFF2-40B4-BE49-F238E27FC236}">
                  <a16:creationId xmlns:a16="http://schemas.microsoft.com/office/drawing/2014/main" id="{1FEA6D3E-2AAB-1A70-8957-76BA9CD3E7CD}"/>
                </a:ext>
              </a:extLst>
            </p:cNvPr>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4" name="Freeform 15">
              <a:extLst>
                <a:ext uri="{FF2B5EF4-FFF2-40B4-BE49-F238E27FC236}">
                  <a16:creationId xmlns:a16="http://schemas.microsoft.com/office/drawing/2014/main" id="{9DE9DEA8-692A-7495-2256-7F690536B86A}"/>
                </a:ext>
              </a:extLst>
            </p:cNvPr>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5" name="Freeform 16">
              <a:extLst>
                <a:ext uri="{FF2B5EF4-FFF2-40B4-BE49-F238E27FC236}">
                  <a16:creationId xmlns:a16="http://schemas.microsoft.com/office/drawing/2014/main" id="{5DC5BDAD-BCBF-FBF4-6F8A-3B50D0754F17}"/>
                </a:ext>
              </a:extLst>
            </p:cNvPr>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16" name="Text Placeholder 6">
            <a:extLst>
              <a:ext uri="{FF2B5EF4-FFF2-40B4-BE49-F238E27FC236}">
                <a16:creationId xmlns:a16="http://schemas.microsoft.com/office/drawing/2014/main" id="{BC9A7036-A9F8-E562-BC62-705D2DC668B3}"/>
              </a:ext>
            </a:extLst>
          </p:cNvPr>
          <p:cNvSpPr>
            <a:spLocks noGrp="1"/>
          </p:cNvSpPr>
          <p:nvPr>
            <p:ph type="body" sz="quarter" idx="10" hasCustomPrompt="1"/>
          </p:nvPr>
        </p:nvSpPr>
        <p:spPr>
          <a:xfrm>
            <a:off x="510117" y="6155267"/>
            <a:ext cx="1126067" cy="160867"/>
          </a:xfrm>
        </p:spPr>
        <p:txBody>
          <a:bodyPr/>
          <a:lstStyle>
            <a:lvl1pPr>
              <a:defRPr sz="1067" b="1">
                <a:solidFill>
                  <a:srgbClr val="EFEBEA"/>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spTree>
    <p:extLst>
      <p:ext uri="{BB962C8B-B14F-4D97-AF65-F5344CB8AC3E}">
        <p14:creationId xmlns:p14="http://schemas.microsoft.com/office/powerpoint/2010/main" val="2620649303"/>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1_Title Slide_Lt Gray - Customizable">
    <p:bg>
      <p:bgPr>
        <a:solidFill>
          <a:srgbClr val="ADB8BE"/>
        </a:solidFill>
        <a:effectLst/>
      </p:bgPr>
    </p:bg>
    <p:spTree>
      <p:nvGrpSpPr>
        <p:cNvPr id="1" name=""/>
        <p:cNvGrpSpPr/>
        <p:nvPr/>
      </p:nvGrpSpPr>
      <p:grpSpPr>
        <a:xfrm>
          <a:off x="0" y="0"/>
          <a:ext cx="0" cy="0"/>
          <a:chOff x="0" y="0"/>
          <a:chExt cx="0" cy="0"/>
        </a:xfrm>
      </p:grpSpPr>
      <p:sp>
        <p:nvSpPr>
          <p:cNvPr id="3" name="TextBox 2"/>
          <p:cNvSpPr txBox="1"/>
          <p:nvPr/>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7" name="Text Placeholder 6"/>
          <p:cNvSpPr>
            <a:spLocks noGrp="1"/>
          </p:cNvSpPr>
          <p:nvPr>
            <p:ph type="body" sz="quarter" idx="10" hasCustomPrompt="1"/>
          </p:nvPr>
        </p:nvSpPr>
        <p:spPr>
          <a:xfrm>
            <a:off x="510117" y="6155267"/>
            <a:ext cx="1126067" cy="160867"/>
          </a:xfrm>
        </p:spPr>
        <p:txBody>
          <a:bodyPr/>
          <a:lstStyle>
            <a:lvl1pPr>
              <a:defRPr sz="1067" b="1">
                <a:solidFill>
                  <a:schemeClr val="accent5"/>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sp>
        <p:nvSpPr>
          <p:cNvPr id="21" name="Oval 20"/>
          <p:cNvSpPr/>
          <p:nvPr/>
        </p:nvSpPr>
        <p:spPr bwMode="auto">
          <a:xfrm>
            <a:off x="1320563" y="524931"/>
            <a:ext cx="5723468" cy="5723468"/>
          </a:xfrm>
          <a:prstGeom prst="ellipse">
            <a:avLst/>
          </a:prstGeom>
          <a:noFill/>
          <a:ln w="28575" algn="ctr">
            <a:solidFill>
              <a:schemeClr val="accent5"/>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grpSp>
        <p:nvGrpSpPr>
          <p:cNvPr id="23" name="Group 22"/>
          <p:cNvGrpSpPr>
            <a:grpSpLocks noChangeAspect="1"/>
          </p:cNvGrpSpPr>
          <p:nvPr userDrawn="1"/>
        </p:nvGrpSpPr>
        <p:grpSpPr bwMode="black">
          <a:xfrm>
            <a:off x="10273339" y="6072390"/>
            <a:ext cx="1351356" cy="214626"/>
            <a:chOff x="2540" y="2105"/>
            <a:chExt cx="680" cy="108"/>
          </a:xfrm>
        </p:grpSpPr>
        <p:sp>
          <p:nvSpPr>
            <p:cNvPr id="25"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12"/>
            <p:cNvSpPr>
              <a:spLocks noChangeArrowheads="1"/>
            </p:cNvSpPr>
            <p:nvPr userDrawn="1"/>
          </p:nvSpPr>
          <p:spPr bwMode="black">
            <a:xfrm>
              <a:off x="2826" y="2105"/>
              <a:ext cx="19" cy="106"/>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3"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4"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sp>
        <p:nvSpPr>
          <p:cNvPr id="36" name="Title 34"/>
          <p:cNvSpPr>
            <a:spLocks noGrp="1"/>
          </p:cNvSpPr>
          <p:nvPr>
            <p:ph type="title" hasCustomPrompt="1"/>
          </p:nvPr>
        </p:nvSpPr>
        <p:spPr>
          <a:xfrm>
            <a:off x="1785053" y="2558601"/>
            <a:ext cx="5055784" cy="812402"/>
          </a:xfrm>
        </p:spPr>
        <p:txBody>
          <a:bodyPr vert="horz" wrap="square" lIns="0" tIns="0" rIns="0" bIns="0" rtlCol="0" anchor="b">
            <a:spAutoFit/>
          </a:bodyPr>
          <a:lstStyle>
            <a:lvl1pPr marL="0" marR="0" indent="0" algn="l" defTabSz="1219060" rtl="0" eaLnBrk="1" fontAlgn="auto" latinLnBrk="0" hangingPunct="1">
              <a:lnSpc>
                <a:spcPct val="90000"/>
              </a:lnSpc>
              <a:spcBef>
                <a:spcPct val="0"/>
              </a:spcBef>
              <a:spcAft>
                <a:spcPts val="0"/>
              </a:spcAft>
              <a:buClrTx/>
              <a:buSzTx/>
              <a:buFontTx/>
              <a:buNone/>
              <a:tabLst/>
              <a:defRPr kumimoji="0" lang="en-US" sz="2933" b="1" i="0" u="none" strike="noStrike" kern="1200" cap="all" spc="0" normalizeH="0" baseline="0" noProof="0">
                <a:ln>
                  <a:noFill/>
                </a:ln>
                <a:solidFill>
                  <a:schemeClr val="accent5"/>
                </a:solidFill>
                <a:effectLst/>
                <a:uLnTx/>
                <a:uFillTx/>
                <a:latin typeface="+mj-lt"/>
                <a:ea typeface="+mj-ea"/>
                <a:cs typeface="+mj-cs"/>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 here, no more than two lines</a:t>
            </a:r>
          </a:p>
        </p:txBody>
      </p:sp>
      <p:sp>
        <p:nvSpPr>
          <p:cNvPr id="37" name="Text Placeholder 2"/>
          <p:cNvSpPr>
            <a:spLocks noGrp="1"/>
          </p:cNvSpPr>
          <p:nvPr>
            <p:ph type="body" idx="1" hasCustomPrompt="1"/>
          </p:nvPr>
        </p:nvSpPr>
        <p:spPr>
          <a:xfrm>
            <a:off x="1816178" y="3342700"/>
            <a:ext cx="5036081" cy="439080"/>
          </a:xfrm>
        </p:spPr>
        <p:txBody>
          <a:bodyPr lIns="0" tIns="0" rIns="0" bIns="0" anchor="t" anchorCtr="0">
            <a:noAutofit/>
          </a:bodyPr>
          <a:lstStyle>
            <a:lvl1pPr marL="0" indent="0" algn="l" defTabSz="1219060" rtl="0" eaLnBrk="1" latinLnBrk="0" hangingPunct="1">
              <a:lnSpc>
                <a:spcPct val="90000"/>
              </a:lnSpc>
              <a:spcBef>
                <a:spcPts val="800"/>
              </a:spcBef>
              <a:buFont typeface="Arial" pitchFamily="34" charset="0"/>
              <a:buNone/>
              <a:defRPr sz="2933" b="0" i="1" spc="0" baseline="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r>
              <a:rPr lang="en-US"/>
              <a:t>Name/Subtitle</a:t>
            </a:r>
          </a:p>
        </p:txBody>
      </p:sp>
      <p:cxnSp>
        <p:nvCxnSpPr>
          <p:cNvPr id="38" name="Straight Connector 37"/>
          <p:cNvCxnSpPr/>
          <p:nvPr/>
        </p:nvCxnSpPr>
        <p:spPr>
          <a:xfrm>
            <a:off x="1823105" y="4036921"/>
            <a:ext cx="5486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bwMode="auto">
          <a:xfrm>
            <a:off x="-3386666" y="-1453499"/>
            <a:ext cx="65" cy="295402"/>
          </a:xfrm>
          <a:prstGeom prst="rect">
            <a:avLst/>
          </a:prstGeom>
          <a:noFill/>
          <a:ln w="19050" algn="ctr">
            <a:noFill/>
            <a:miter lim="800000"/>
            <a:headEnd/>
            <a:tailEnd/>
          </a:ln>
        </p:spPr>
        <p:txBody>
          <a:bodyPr wrap="none" lIns="0" tIns="0" rIns="0" bIns="0" rtlCol="0" anchor="ctr" anchorCtr="0">
            <a:spAutoFit/>
          </a:bodyPr>
          <a:lstStyle/>
          <a:p>
            <a:pPr>
              <a:lnSpc>
                <a:spcPct val="90000"/>
              </a:lnSpc>
              <a:spcBef>
                <a:spcPts val="400"/>
              </a:spcBef>
            </a:pPr>
            <a:endParaRPr lang="en-US" sz="2133">
              <a:solidFill>
                <a:schemeClr val="accent5"/>
              </a:solidFill>
              <a:latin typeface="+mj-lt"/>
            </a:endParaRPr>
          </a:p>
        </p:txBody>
      </p:sp>
      <p:sp>
        <p:nvSpPr>
          <p:cNvPr id="20" name="Oval 19"/>
          <p:cNvSpPr/>
          <p:nvPr userDrawn="1"/>
        </p:nvSpPr>
        <p:spPr bwMode="auto">
          <a:xfrm>
            <a:off x="1320563" y="524931"/>
            <a:ext cx="5723468" cy="5723468"/>
          </a:xfrm>
          <a:prstGeom prst="ellipse">
            <a:avLst/>
          </a:prstGeom>
          <a:noFill/>
          <a:ln w="28575" algn="ctr">
            <a:solidFill>
              <a:schemeClr val="accent5"/>
            </a:solidFill>
            <a:miter lim="800000"/>
            <a:headEnd/>
            <a:tailEnd/>
          </a:ln>
        </p:spPr>
        <p:txBody>
          <a:bodyPr wrap="none" rtlCol="0" anchor="ctr"/>
          <a:lstStyle/>
          <a:p>
            <a:pPr algn="ctr">
              <a:lnSpc>
                <a:spcPct val="90000"/>
              </a:lnSpc>
            </a:pPr>
            <a:endParaRPr lang="en-US" sz="2133" b="1" err="1">
              <a:solidFill>
                <a:schemeClr val="bg1"/>
              </a:solidFill>
              <a:latin typeface="+mj-lt"/>
            </a:endParaRPr>
          </a:p>
        </p:txBody>
      </p:sp>
      <p:cxnSp>
        <p:nvCxnSpPr>
          <p:cNvPr id="47" name="Straight Connector 46"/>
          <p:cNvCxnSpPr/>
          <p:nvPr userDrawn="1"/>
        </p:nvCxnSpPr>
        <p:spPr>
          <a:xfrm>
            <a:off x="1823105" y="4036921"/>
            <a:ext cx="54864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598187"/>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itle Slide_Dark Image">
    <p:bg>
      <p:bgPr>
        <a:solidFill>
          <a:schemeClr val="bg2"/>
        </a:solidFill>
        <a:effectLst/>
      </p:bgPr>
    </p:bg>
    <p:spTree>
      <p:nvGrpSpPr>
        <p:cNvPr id="1" name=""/>
        <p:cNvGrpSpPr/>
        <p:nvPr/>
      </p:nvGrpSpPr>
      <p:grpSpPr>
        <a:xfrm>
          <a:off x="0" y="0"/>
          <a:ext cx="0" cy="0"/>
          <a:chOff x="0" y="0"/>
          <a:chExt cx="0" cy="0"/>
        </a:xfrm>
      </p:grpSpPr>
      <p:sp>
        <p:nvSpPr>
          <p:cNvPr id="17" name="Picture Placeholder 6"/>
          <p:cNvSpPr>
            <a:spLocks noGrp="1"/>
          </p:cNvSpPr>
          <p:nvPr>
            <p:ph type="pic" sz="quarter" idx="12"/>
          </p:nvPr>
        </p:nvSpPr>
        <p:spPr>
          <a:xfrm>
            <a:off x="0" y="0"/>
            <a:ext cx="12192000" cy="6858000"/>
          </a:xfrm>
        </p:spPr>
        <p:txBody>
          <a:bodyPr/>
          <a:lstStyle/>
          <a:p>
            <a:r>
              <a:rPr lang="en-US"/>
              <a:t>Drag picture to placeholder or click icon to add</a:t>
            </a:r>
          </a:p>
        </p:txBody>
      </p:sp>
      <p:sp>
        <p:nvSpPr>
          <p:cNvPr id="33" name="Title 34"/>
          <p:cNvSpPr>
            <a:spLocks noGrp="1"/>
          </p:cNvSpPr>
          <p:nvPr>
            <p:ph type="title" hasCustomPrompt="1"/>
          </p:nvPr>
        </p:nvSpPr>
        <p:spPr>
          <a:xfrm>
            <a:off x="486840" y="1205761"/>
            <a:ext cx="6885457" cy="664797"/>
          </a:xfrm>
        </p:spPr>
        <p:txBody>
          <a:bodyPr vert="horz" wrap="square" lIns="0" tIns="0" rIns="0" bIns="0" rtlCol="0" anchor="b">
            <a:spAutoFit/>
          </a:bodyPr>
          <a:lstStyle>
            <a:lvl1pPr>
              <a:lnSpc>
                <a:spcPct val="85000"/>
              </a:lnSpc>
              <a:defRPr kumimoji="0" lang="en-US" sz="4800" b="0" i="0" u="none" strike="noStrike" kern="1200" cap="none" spc="-67" normalizeH="0" baseline="0" noProof="0" dirty="0">
                <a:ln>
                  <a:noFill/>
                </a:ln>
                <a:solidFill>
                  <a:schemeClr val="bg1"/>
                </a:solidFill>
                <a:effectLst/>
                <a:uLnTx/>
                <a:uFillTx/>
                <a:latin typeface="Palatino"/>
                <a:ea typeface="+mj-ea"/>
                <a:cs typeface="Palatino"/>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a:t>
            </a:r>
          </a:p>
        </p:txBody>
      </p:sp>
      <p:sp>
        <p:nvSpPr>
          <p:cNvPr id="34" name="Text Placeholder 2"/>
          <p:cNvSpPr>
            <a:spLocks noGrp="1"/>
          </p:cNvSpPr>
          <p:nvPr>
            <p:ph type="body" idx="1" hasCustomPrompt="1"/>
          </p:nvPr>
        </p:nvSpPr>
        <p:spPr>
          <a:xfrm>
            <a:off x="494240" y="2275437"/>
            <a:ext cx="6858624" cy="213764"/>
          </a:xfrm>
        </p:spPr>
        <p:txBody>
          <a:bodyPr anchor="t" anchorCtr="0">
            <a:noAutofit/>
          </a:bodyPr>
          <a:lstStyle>
            <a:lvl1pPr marL="0" indent="0" algn="l" defTabSz="1219060" rtl="0" eaLnBrk="1" latinLnBrk="0" hangingPunct="1">
              <a:lnSpc>
                <a:spcPct val="90000"/>
              </a:lnSpc>
              <a:spcBef>
                <a:spcPts val="800"/>
              </a:spcBef>
              <a:buFont typeface="Arial" pitchFamily="34" charset="0"/>
              <a:buNone/>
              <a:defRPr sz="1600" b="1" i="0" spc="0" baseline="0">
                <a:solidFill>
                  <a:schemeClr val="bg1"/>
                </a:solidFill>
                <a:latin typeface="+mj-lt"/>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lvl="0" indent="0" algn="l" defTabSz="1219060" rtl="0" eaLnBrk="1" latinLnBrk="0" hangingPunct="1">
              <a:lnSpc>
                <a:spcPct val="75000"/>
              </a:lnSpc>
              <a:spcBef>
                <a:spcPts val="1867"/>
              </a:spcBef>
              <a:buFont typeface="Arial" pitchFamily="34" charset="0"/>
              <a:buNone/>
            </a:pPr>
            <a:r>
              <a:rPr lang="en-US"/>
              <a:t>Subtitle</a:t>
            </a:r>
          </a:p>
        </p:txBody>
      </p:sp>
      <p:sp>
        <p:nvSpPr>
          <p:cNvPr id="18" name="Text Placeholder 6"/>
          <p:cNvSpPr>
            <a:spLocks noGrp="1"/>
          </p:cNvSpPr>
          <p:nvPr>
            <p:ph type="body" sz="quarter" idx="11" hasCustomPrompt="1"/>
          </p:nvPr>
        </p:nvSpPr>
        <p:spPr>
          <a:xfrm>
            <a:off x="470609" y="2576689"/>
            <a:ext cx="1126067" cy="160867"/>
          </a:xfrm>
        </p:spPr>
        <p:txBody>
          <a:bodyPr/>
          <a:lstStyle>
            <a:lvl1pPr>
              <a:defRPr sz="1067" b="1">
                <a:solidFill>
                  <a:schemeClr val="bg1"/>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grpSp>
        <p:nvGrpSpPr>
          <p:cNvPr id="2" name="Group 1"/>
          <p:cNvGrpSpPr/>
          <p:nvPr/>
        </p:nvGrpSpPr>
        <p:grpSpPr>
          <a:xfrm>
            <a:off x="497418" y="2133906"/>
            <a:ext cx="1351356" cy="4149029"/>
            <a:chOff x="373063" y="1600429"/>
            <a:chExt cx="1013517" cy="3111772"/>
          </a:xfrm>
        </p:grpSpPr>
        <p:grpSp>
          <p:nvGrpSpPr>
            <p:cNvPr id="7" name="Group 6"/>
            <p:cNvGrpSpPr>
              <a:grpSpLocks noChangeAspect="1"/>
            </p:cNvGrpSpPr>
            <p:nvPr/>
          </p:nvGrpSpPr>
          <p:grpSpPr bwMode="black">
            <a:xfrm>
              <a:off x="373063" y="4554213"/>
              <a:ext cx="1013517" cy="157988"/>
              <a:chOff x="2540" y="2107"/>
              <a:chExt cx="680" cy="106"/>
            </a:xfrm>
          </p:grpSpPr>
          <p:sp>
            <p:nvSpPr>
              <p:cNvPr id="9"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0" name="Freeform 9"/>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1" name="Freeform 10"/>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2" name="Freeform 11"/>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3" name="Freeform 12"/>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4" name="Rectangle 13"/>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5"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6"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19"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0"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cxnSp>
          <p:nvCxnSpPr>
            <p:cNvPr id="8" name="Straight Connector 7"/>
            <p:cNvCxnSpPr/>
            <p:nvPr/>
          </p:nvCxnSpPr>
          <p:spPr>
            <a:xfrm>
              <a:off x="378729" y="1600429"/>
              <a:ext cx="411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userDrawn="1"/>
        </p:nvGrpSpPr>
        <p:grpSpPr>
          <a:xfrm>
            <a:off x="497418" y="2133906"/>
            <a:ext cx="1351356" cy="4149029"/>
            <a:chOff x="373063" y="1600429"/>
            <a:chExt cx="1013517" cy="3111772"/>
          </a:xfrm>
        </p:grpSpPr>
        <p:grpSp>
          <p:nvGrpSpPr>
            <p:cNvPr id="22" name="Group 21"/>
            <p:cNvGrpSpPr>
              <a:grpSpLocks noChangeAspect="1"/>
            </p:cNvGrpSpPr>
            <p:nvPr/>
          </p:nvGrpSpPr>
          <p:grpSpPr bwMode="black">
            <a:xfrm>
              <a:off x="373063" y="4554213"/>
              <a:ext cx="1013517" cy="157988"/>
              <a:chOff x="2540" y="2107"/>
              <a:chExt cx="680" cy="106"/>
            </a:xfrm>
          </p:grpSpPr>
          <p:sp>
            <p:nvSpPr>
              <p:cNvPr id="24"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5" name="Freeform 24"/>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25"/>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Freeform 26"/>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27"/>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Rectangle 28"/>
              <p:cNvSpPr>
                <a:spLocks noChangeArrowheads="1"/>
              </p:cNvSpPr>
              <p:nvPr userDrawn="1"/>
            </p:nvSpPr>
            <p:spPr bwMode="black">
              <a:xfrm>
                <a:off x="2826" y="2105"/>
                <a:ext cx="19" cy="1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0"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1"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2"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5"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cxnSp>
          <p:nvCxnSpPr>
            <p:cNvPr id="23" name="Straight Connector 22"/>
            <p:cNvCxnSpPr/>
            <p:nvPr/>
          </p:nvCxnSpPr>
          <p:spPr>
            <a:xfrm>
              <a:off x="378729" y="1600429"/>
              <a:ext cx="41148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4787989"/>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itle Slide_Light Image">
    <p:bg>
      <p:bgPr>
        <a:solidFill>
          <a:schemeClr val="bg2"/>
        </a:solidFill>
        <a:effectLst/>
      </p:bgPr>
    </p:bg>
    <p:spTree>
      <p:nvGrpSpPr>
        <p:cNvPr id="1" name=""/>
        <p:cNvGrpSpPr/>
        <p:nvPr/>
      </p:nvGrpSpPr>
      <p:grpSpPr>
        <a:xfrm>
          <a:off x="0" y="0"/>
          <a:ext cx="0" cy="0"/>
          <a:chOff x="0" y="0"/>
          <a:chExt cx="0" cy="0"/>
        </a:xfrm>
      </p:grpSpPr>
      <p:sp>
        <p:nvSpPr>
          <p:cNvPr id="17" name="Picture Placeholder 6"/>
          <p:cNvSpPr>
            <a:spLocks noGrp="1"/>
          </p:cNvSpPr>
          <p:nvPr>
            <p:ph type="pic" sz="quarter" idx="12"/>
          </p:nvPr>
        </p:nvSpPr>
        <p:spPr>
          <a:xfrm>
            <a:off x="0" y="0"/>
            <a:ext cx="12192000" cy="6858000"/>
          </a:xfrm>
        </p:spPr>
        <p:txBody>
          <a:bodyPr/>
          <a:lstStyle/>
          <a:p>
            <a:r>
              <a:rPr lang="en-US"/>
              <a:t>Drag picture to placeholder or click icon to add</a:t>
            </a:r>
          </a:p>
        </p:txBody>
      </p:sp>
      <p:sp>
        <p:nvSpPr>
          <p:cNvPr id="33" name="Title 34"/>
          <p:cNvSpPr>
            <a:spLocks noGrp="1"/>
          </p:cNvSpPr>
          <p:nvPr>
            <p:ph type="title" hasCustomPrompt="1"/>
          </p:nvPr>
        </p:nvSpPr>
        <p:spPr>
          <a:xfrm>
            <a:off x="486840" y="1205761"/>
            <a:ext cx="6885457" cy="664797"/>
          </a:xfrm>
        </p:spPr>
        <p:txBody>
          <a:bodyPr vert="horz" wrap="square" lIns="0" tIns="0" rIns="0" bIns="0" rtlCol="0" anchor="b">
            <a:spAutoFit/>
          </a:bodyPr>
          <a:lstStyle>
            <a:lvl1pPr>
              <a:lnSpc>
                <a:spcPct val="85000"/>
              </a:lnSpc>
              <a:defRPr kumimoji="0" lang="en-US" sz="4800" b="0" i="0" u="none" strike="noStrike" kern="1200" cap="none" spc="-67" normalizeH="0" baseline="0" noProof="0" dirty="0">
                <a:ln>
                  <a:noFill/>
                </a:ln>
                <a:solidFill>
                  <a:schemeClr val="accent5"/>
                </a:solidFill>
                <a:effectLst/>
                <a:uLnTx/>
                <a:uFillTx/>
                <a:latin typeface="Palatino"/>
                <a:ea typeface="+mj-ea"/>
                <a:cs typeface="Palatino"/>
              </a:defRPr>
            </a:lvl1pPr>
          </a:lstStyle>
          <a:p>
            <a:pPr marL="0" marR="0" lvl="0" indent="0" algn="l" defTabSz="1219060" rtl="0" eaLnBrk="1" fontAlgn="auto" latinLnBrk="0" hangingPunct="1">
              <a:lnSpc>
                <a:spcPct val="90000"/>
              </a:lnSpc>
              <a:spcBef>
                <a:spcPct val="0"/>
              </a:spcBef>
              <a:spcAft>
                <a:spcPts val="0"/>
              </a:spcAft>
              <a:buClrTx/>
              <a:buSzTx/>
              <a:buFontTx/>
              <a:buNone/>
              <a:tabLst/>
              <a:defRPr/>
            </a:pPr>
            <a:r>
              <a:rPr lang="en-US"/>
              <a:t>Title</a:t>
            </a:r>
          </a:p>
        </p:txBody>
      </p:sp>
      <p:sp>
        <p:nvSpPr>
          <p:cNvPr id="34" name="Text Placeholder 2"/>
          <p:cNvSpPr>
            <a:spLocks noGrp="1"/>
          </p:cNvSpPr>
          <p:nvPr>
            <p:ph type="body" idx="1" hasCustomPrompt="1"/>
          </p:nvPr>
        </p:nvSpPr>
        <p:spPr>
          <a:xfrm>
            <a:off x="494240" y="2275437"/>
            <a:ext cx="6858624" cy="213764"/>
          </a:xfrm>
        </p:spPr>
        <p:txBody>
          <a:bodyPr anchor="t" anchorCtr="0">
            <a:noAutofit/>
          </a:bodyPr>
          <a:lstStyle>
            <a:lvl1pPr marL="0" indent="0" algn="l" defTabSz="1219060" rtl="0" eaLnBrk="1" latinLnBrk="0" hangingPunct="1">
              <a:lnSpc>
                <a:spcPct val="90000"/>
              </a:lnSpc>
              <a:spcBef>
                <a:spcPts val="800"/>
              </a:spcBef>
              <a:buFont typeface="Arial" pitchFamily="34" charset="0"/>
              <a:buNone/>
              <a:defRPr sz="1600" b="1" i="0" spc="0" baseline="0">
                <a:solidFill>
                  <a:schemeClr val="accent5"/>
                </a:solidFill>
                <a:latin typeface="+mj-lt"/>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lvl="0" indent="0" algn="l" defTabSz="1219060" rtl="0" eaLnBrk="1" latinLnBrk="0" hangingPunct="1">
              <a:lnSpc>
                <a:spcPct val="75000"/>
              </a:lnSpc>
              <a:spcBef>
                <a:spcPts val="1867"/>
              </a:spcBef>
              <a:buFont typeface="Arial" pitchFamily="34" charset="0"/>
              <a:buNone/>
            </a:pPr>
            <a:r>
              <a:rPr lang="en-US"/>
              <a:t>Subtitle</a:t>
            </a:r>
          </a:p>
        </p:txBody>
      </p:sp>
      <p:sp>
        <p:nvSpPr>
          <p:cNvPr id="18" name="Text Placeholder 6"/>
          <p:cNvSpPr>
            <a:spLocks noGrp="1"/>
          </p:cNvSpPr>
          <p:nvPr>
            <p:ph type="body" sz="quarter" idx="11" hasCustomPrompt="1"/>
          </p:nvPr>
        </p:nvSpPr>
        <p:spPr>
          <a:xfrm>
            <a:off x="470609" y="2576689"/>
            <a:ext cx="1126067" cy="160867"/>
          </a:xfrm>
        </p:spPr>
        <p:txBody>
          <a:bodyPr/>
          <a:lstStyle>
            <a:lvl1pPr>
              <a:defRPr sz="1067" b="1">
                <a:solidFill>
                  <a:schemeClr val="accent5"/>
                </a:solidFill>
                <a:latin typeface="+mj-lt"/>
              </a:defRPr>
            </a:lvl1pPr>
            <a:lvl2pPr>
              <a:defRPr sz="933">
                <a:latin typeface="+mj-lt"/>
              </a:defRPr>
            </a:lvl2pPr>
            <a:lvl3pPr>
              <a:defRPr sz="933">
                <a:latin typeface="+mj-lt"/>
              </a:defRPr>
            </a:lvl3pPr>
            <a:lvl4pPr>
              <a:defRPr sz="933">
                <a:latin typeface="+mj-lt"/>
              </a:defRPr>
            </a:lvl4pPr>
            <a:lvl5pPr>
              <a:defRPr sz="933">
                <a:latin typeface="+mj-lt"/>
              </a:defRPr>
            </a:lvl5pPr>
          </a:lstStyle>
          <a:p>
            <a:pPr lvl="0"/>
            <a:r>
              <a:rPr lang="en-US"/>
              <a:t>Click to add date</a:t>
            </a:r>
          </a:p>
        </p:txBody>
      </p:sp>
      <p:grpSp>
        <p:nvGrpSpPr>
          <p:cNvPr id="2" name="Group 1"/>
          <p:cNvGrpSpPr/>
          <p:nvPr/>
        </p:nvGrpSpPr>
        <p:grpSpPr>
          <a:xfrm>
            <a:off x="499873" y="2133906"/>
            <a:ext cx="1351356" cy="4148361"/>
            <a:chOff x="374904" y="1600429"/>
            <a:chExt cx="1013517" cy="3111271"/>
          </a:xfrm>
        </p:grpSpPr>
        <p:cxnSp>
          <p:nvCxnSpPr>
            <p:cNvPr id="8" name="Straight Connector 7"/>
            <p:cNvCxnSpPr/>
            <p:nvPr/>
          </p:nvCxnSpPr>
          <p:spPr>
            <a:xfrm>
              <a:off x="378729" y="1600429"/>
              <a:ext cx="41148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21" name="Group 20"/>
            <p:cNvGrpSpPr>
              <a:grpSpLocks noChangeAspect="1"/>
            </p:cNvGrpSpPr>
            <p:nvPr userDrawn="1"/>
          </p:nvGrpSpPr>
          <p:grpSpPr bwMode="black">
            <a:xfrm>
              <a:off x="374904" y="4553712"/>
              <a:ext cx="1013517" cy="157988"/>
              <a:chOff x="2540" y="2107"/>
              <a:chExt cx="680" cy="106"/>
            </a:xfrm>
          </p:grpSpPr>
          <p:sp>
            <p:nvSpPr>
              <p:cNvPr id="22"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3"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4"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5"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6"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7" name="Rectangle 12"/>
              <p:cNvSpPr>
                <a:spLocks noChangeArrowheads="1"/>
              </p:cNvSpPr>
              <p:nvPr userDrawn="1"/>
            </p:nvSpPr>
            <p:spPr bwMode="black">
              <a:xfrm>
                <a:off x="2826" y="2105"/>
                <a:ext cx="19" cy="106"/>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8"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29"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0"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1"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grpSp>
      <p:grpSp>
        <p:nvGrpSpPr>
          <p:cNvPr id="19" name="Group 18"/>
          <p:cNvGrpSpPr/>
          <p:nvPr userDrawn="1"/>
        </p:nvGrpSpPr>
        <p:grpSpPr>
          <a:xfrm>
            <a:off x="499873" y="2133906"/>
            <a:ext cx="1351356" cy="4148361"/>
            <a:chOff x="374904" y="1600429"/>
            <a:chExt cx="1013517" cy="3111271"/>
          </a:xfrm>
        </p:grpSpPr>
        <p:cxnSp>
          <p:nvCxnSpPr>
            <p:cNvPr id="20" name="Straight Connector 19"/>
            <p:cNvCxnSpPr/>
            <p:nvPr/>
          </p:nvCxnSpPr>
          <p:spPr>
            <a:xfrm>
              <a:off x="378729" y="1600429"/>
              <a:ext cx="41148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32" name="Group 31"/>
            <p:cNvGrpSpPr>
              <a:grpSpLocks noChangeAspect="1"/>
            </p:cNvGrpSpPr>
            <p:nvPr userDrawn="1"/>
          </p:nvGrpSpPr>
          <p:grpSpPr bwMode="black">
            <a:xfrm>
              <a:off x="374904" y="4553712"/>
              <a:ext cx="1013517" cy="157988"/>
              <a:chOff x="2540" y="2107"/>
              <a:chExt cx="680" cy="106"/>
            </a:xfrm>
          </p:grpSpPr>
          <p:sp>
            <p:nvSpPr>
              <p:cNvPr id="35" name="AutoShape 6"/>
              <p:cNvSpPr>
                <a:spLocks noChangeAspect="1" noChangeArrowheads="1" noTextEdit="1"/>
              </p:cNvSpPr>
              <p:nvPr userDrawn="1"/>
            </p:nvSpPr>
            <p:spPr bwMode="black">
              <a:xfrm>
                <a:off x="2540" y="2107"/>
                <a:ext cx="680" cy="1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6" name="Freeform 8"/>
              <p:cNvSpPr>
                <a:spLocks/>
              </p:cNvSpPr>
              <p:nvPr userDrawn="1"/>
            </p:nvSpPr>
            <p:spPr bwMode="black">
              <a:xfrm>
                <a:off x="2951" y="2131"/>
                <a:ext cx="71" cy="82"/>
              </a:xfrm>
              <a:custGeom>
                <a:avLst/>
                <a:gdLst/>
                <a:ahLst/>
                <a:cxnLst>
                  <a:cxn ang="0">
                    <a:pos x="0" y="23"/>
                  </a:cxn>
                  <a:cxn ang="0">
                    <a:pos x="16"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1" y="21"/>
                  </a:cxn>
                  <a:cxn ang="0">
                    <a:pos x="22" y="24"/>
                  </a:cxn>
                  <a:cxn ang="0">
                    <a:pos x="22" y="24"/>
                  </a:cxn>
                  <a:cxn ang="0">
                    <a:pos x="22" y="24"/>
                  </a:cxn>
                  <a:cxn ang="0">
                    <a:pos x="22" y="24"/>
                  </a:cxn>
                  <a:cxn ang="0">
                    <a:pos x="20" y="27"/>
                  </a:cxn>
                  <a:cxn ang="0">
                    <a:pos x="16" y="27"/>
                  </a:cxn>
                  <a:cxn ang="0">
                    <a:pos x="8" y="23"/>
                  </a:cxn>
                  <a:cxn ang="0">
                    <a:pos x="0" y="23"/>
                  </a:cxn>
                </a:cxnLst>
                <a:rect l="0" t="0" r="r" b="b"/>
                <a:pathLst>
                  <a:path w="30" h="35">
                    <a:moveTo>
                      <a:pt x="0" y="23"/>
                    </a:moveTo>
                    <a:cubicBezTo>
                      <a:pt x="1" y="31"/>
                      <a:pt x="8" y="35"/>
                      <a:pt x="16" y="35"/>
                    </a:cubicBezTo>
                    <a:cubicBezTo>
                      <a:pt x="24" y="35"/>
                      <a:pt x="30" y="30"/>
                      <a:pt x="30" y="23"/>
                    </a:cubicBezTo>
                    <a:cubicBezTo>
                      <a:pt x="30" y="20"/>
                      <a:pt x="29" y="18"/>
                      <a:pt x="26" y="16"/>
                    </a:cubicBezTo>
                    <a:cubicBezTo>
                      <a:pt x="24" y="15"/>
                      <a:pt x="20" y="14"/>
                      <a:pt x="16" y="13"/>
                    </a:cubicBezTo>
                    <a:cubicBezTo>
                      <a:pt x="14" y="13"/>
                      <a:pt x="12" y="13"/>
                      <a:pt x="11" y="12"/>
                    </a:cubicBezTo>
                    <a:cubicBezTo>
                      <a:pt x="10"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2" y="19"/>
                      <a:pt x="15" y="20"/>
                    </a:cubicBezTo>
                    <a:cubicBezTo>
                      <a:pt x="18" y="20"/>
                      <a:pt x="19" y="21"/>
                      <a:pt x="21"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6"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7" name="Freeform 9"/>
              <p:cNvSpPr>
                <a:spLocks/>
              </p:cNvSpPr>
              <p:nvPr userDrawn="1"/>
            </p:nvSpPr>
            <p:spPr bwMode="black">
              <a:xfrm>
                <a:off x="3033" y="2131"/>
                <a:ext cx="71" cy="82"/>
              </a:xfrm>
              <a:custGeom>
                <a:avLst/>
                <a:gdLst/>
                <a:ahLst/>
                <a:cxnLst>
                  <a:cxn ang="0">
                    <a:pos x="0" y="23"/>
                  </a:cxn>
                  <a:cxn ang="0">
                    <a:pos x="15" y="35"/>
                  </a:cxn>
                  <a:cxn ang="0">
                    <a:pos x="30" y="23"/>
                  </a:cxn>
                  <a:cxn ang="0">
                    <a:pos x="26" y="16"/>
                  </a:cxn>
                  <a:cxn ang="0">
                    <a:pos x="16" y="13"/>
                  </a:cxn>
                  <a:cxn ang="0">
                    <a:pos x="11" y="12"/>
                  </a:cxn>
                  <a:cxn ang="0">
                    <a:pos x="9" y="10"/>
                  </a:cxn>
                  <a:cxn ang="0">
                    <a:pos x="15" y="7"/>
                  </a:cxn>
                  <a:cxn ang="0">
                    <a:pos x="21" y="9"/>
                  </a:cxn>
                  <a:cxn ang="0">
                    <a:pos x="29" y="9"/>
                  </a:cxn>
                  <a:cxn ang="0">
                    <a:pos x="15" y="0"/>
                  </a:cxn>
                  <a:cxn ang="0">
                    <a:pos x="1" y="10"/>
                  </a:cxn>
                  <a:cxn ang="0">
                    <a:pos x="1" y="10"/>
                  </a:cxn>
                  <a:cxn ang="0">
                    <a:pos x="5" y="17"/>
                  </a:cxn>
                  <a:cxn ang="0">
                    <a:pos x="15" y="20"/>
                  </a:cxn>
                  <a:cxn ang="0">
                    <a:pos x="20" y="21"/>
                  </a:cxn>
                  <a:cxn ang="0">
                    <a:pos x="22" y="24"/>
                  </a:cxn>
                  <a:cxn ang="0">
                    <a:pos x="22" y="24"/>
                  </a:cxn>
                  <a:cxn ang="0">
                    <a:pos x="22" y="24"/>
                  </a:cxn>
                  <a:cxn ang="0">
                    <a:pos x="22" y="24"/>
                  </a:cxn>
                  <a:cxn ang="0">
                    <a:pos x="20" y="27"/>
                  </a:cxn>
                  <a:cxn ang="0">
                    <a:pos x="15" y="27"/>
                  </a:cxn>
                  <a:cxn ang="0">
                    <a:pos x="8" y="23"/>
                  </a:cxn>
                  <a:cxn ang="0">
                    <a:pos x="0" y="23"/>
                  </a:cxn>
                </a:cxnLst>
                <a:rect l="0" t="0" r="r" b="b"/>
                <a:pathLst>
                  <a:path w="30" h="35">
                    <a:moveTo>
                      <a:pt x="0" y="23"/>
                    </a:moveTo>
                    <a:cubicBezTo>
                      <a:pt x="1" y="31"/>
                      <a:pt x="8" y="35"/>
                      <a:pt x="15" y="35"/>
                    </a:cubicBezTo>
                    <a:cubicBezTo>
                      <a:pt x="24" y="35"/>
                      <a:pt x="30" y="30"/>
                      <a:pt x="30" y="23"/>
                    </a:cubicBezTo>
                    <a:cubicBezTo>
                      <a:pt x="30" y="20"/>
                      <a:pt x="29" y="18"/>
                      <a:pt x="26" y="16"/>
                    </a:cubicBezTo>
                    <a:cubicBezTo>
                      <a:pt x="24" y="15"/>
                      <a:pt x="20" y="14"/>
                      <a:pt x="16" y="13"/>
                    </a:cubicBezTo>
                    <a:cubicBezTo>
                      <a:pt x="14" y="13"/>
                      <a:pt x="12" y="13"/>
                      <a:pt x="11" y="12"/>
                    </a:cubicBezTo>
                    <a:cubicBezTo>
                      <a:pt x="9" y="12"/>
                      <a:pt x="9" y="11"/>
                      <a:pt x="9" y="10"/>
                    </a:cubicBezTo>
                    <a:cubicBezTo>
                      <a:pt x="9" y="8"/>
                      <a:pt x="11" y="7"/>
                      <a:pt x="15" y="7"/>
                    </a:cubicBezTo>
                    <a:cubicBezTo>
                      <a:pt x="18" y="7"/>
                      <a:pt x="20" y="8"/>
                      <a:pt x="21" y="9"/>
                    </a:cubicBezTo>
                    <a:cubicBezTo>
                      <a:pt x="29" y="9"/>
                      <a:pt x="29" y="9"/>
                      <a:pt x="29" y="9"/>
                    </a:cubicBezTo>
                    <a:cubicBezTo>
                      <a:pt x="28" y="4"/>
                      <a:pt x="22" y="0"/>
                      <a:pt x="15" y="0"/>
                    </a:cubicBezTo>
                    <a:cubicBezTo>
                      <a:pt x="5" y="0"/>
                      <a:pt x="1" y="5"/>
                      <a:pt x="1" y="10"/>
                    </a:cubicBezTo>
                    <a:cubicBezTo>
                      <a:pt x="1" y="10"/>
                      <a:pt x="1" y="10"/>
                      <a:pt x="1" y="10"/>
                    </a:cubicBezTo>
                    <a:cubicBezTo>
                      <a:pt x="1" y="14"/>
                      <a:pt x="3" y="16"/>
                      <a:pt x="5" y="17"/>
                    </a:cubicBezTo>
                    <a:cubicBezTo>
                      <a:pt x="8" y="19"/>
                      <a:pt x="11" y="19"/>
                      <a:pt x="15" y="20"/>
                    </a:cubicBezTo>
                    <a:cubicBezTo>
                      <a:pt x="18" y="20"/>
                      <a:pt x="19" y="21"/>
                      <a:pt x="20" y="21"/>
                    </a:cubicBezTo>
                    <a:cubicBezTo>
                      <a:pt x="22" y="22"/>
                      <a:pt x="22" y="23"/>
                      <a:pt x="22" y="24"/>
                    </a:cubicBezTo>
                    <a:cubicBezTo>
                      <a:pt x="22" y="24"/>
                      <a:pt x="22" y="24"/>
                      <a:pt x="22" y="24"/>
                    </a:cubicBezTo>
                    <a:cubicBezTo>
                      <a:pt x="22" y="24"/>
                      <a:pt x="22" y="24"/>
                      <a:pt x="22" y="24"/>
                    </a:cubicBezTo>
                    <a:cubicBezTo>
                      <a:pt x="22" y="24"/>
                      <a:pt x="22" y="24"/>
                      <a:pt x="22" y="24"/>
                    </a:cubicBezTo>
                    <a:cubicBezTo>
                      <a:pt x="22" y="25"/>
                      <a:pt x="21" y="26"/>
                      <a:pt x="20" y="27"/>
                    </a:cubicBezTo>
                    <a:cubicBezTo>
                      <a:pt x="19" y="27"/>
                      <a:pt x="17" y="27"/>
                      <a:pt x="15" y="27"/>
                    </a:cubicBezTo>
                    <a:cubicBezTo>
                      <a:pt x="12" y="27"/>
                      <a:pt x="9" y="26"/>
                      <a:pt x="8" y="23"/>
                    </a:cubicBezTo>
                    <a:lnTo>
                      <a:pt x="0" y="23"/>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8" name="Freeform 10"/>
              <p:cNvSpPr>
                <a:spLocks/>
              </p:cNvSpPr>
              <p:nvPr userDrawn="1"/>
            </p:nvSpPr>
            <p:spPr bwMode="black">
              <a:xfrm>
                <a:off x="2540" y="2131"/>
                <a:ext cx="83" cy="82"/>
              </a:xfrm>
              <a:custGeom>
                <a:avLst/>
                <a:gdLst/>
                <a:ahLst/>
                <a:cxnLst>
                  <a:cxn ang="0">
                    <a:pos x="35" y="22"/>
                  </a:cxn>
                  <a:cxn ang="0">
                    <a:pos x="18" y="35"/>
                  </a:cxn>
                  <a:cxn ang="0">
                    <a:pos x="0" y="17"/>
                  </a:cxn>
                  <a:cxn ang="0">
                    <a:pos x="17" y="0"/>
                  </a:cxn>
                  <a:cxn ang="0">
                    <a:pos x="35" y="13"/>
                  </a:cxn>
                  <a:cxn ang="0">
                    <a:pos x="27" y="13"/>
                  </a:cxn>
                  <a:cxn ang="0">
                    <a:pos x="18" y="7"/>
                  </a:cxn>
                  <a:cxn ang="0">
                    <a:pos x="11" y="10"/>
                  </a:cxn>
                  <a:cxn ang="0">
                    <a:pos x="8" y="17"/>
                  </a:cxn>
                  <a:cxn ang="0">
                    <a:pos x="18" y="27"/>
                  </a:cxn>
                  <a:cxn ang="0">
                    <a:pos x="27" y="22"/>
                  </a:cxn>
                  <a:cxn ang="0">
                    <a:pos x="35" y="22"/>
                  </a:cxn>
                </a:cxnLst>
                <a:rect l="0" t="0" r="r" b="b"/>
                <a:pathLst>
                  <a:path w="35" h="35">
                    <a:moveTo>
                      <a:pt x="35" y="22"/>
                    </a:moveTo>
                    <a:cubicBezTo>
                      <a:pt x="33" y="29"/>
                      <a:pt x="26" y="35"/>
                      <a:pt x="18" y="35"/>
                    </a:cubicBezTo>
                    <a:cubicBezTo>
                      <a:pt x="7" y="35"/>
                      <a:pt x="0" y="26"/>
                      <a:pt x="0" y="17"/>
                    </a:cubicBezTo>
                    <a:cubicBezTo>
                      <a:pt x="0" y="7"/>
                      <a:pt x="7" y="0"/>
                      <a:pt x="17" y="0"/>
                    </a:cubicBezTo>
                    <a:cubicBezTo>
                      <a:pt x="26" y="0"/>
                      <a:pt x="33" y="5"/>
                      <a:pt x="35" y="13"/>
                    </a:cubicBezTo>
                    <a:cubicBezTo>
                      <a:pt x="27" y="13"/>
                      <a:pt x="27" y="13"/>
                      <a:pt x="27" y="13"/>
                    </a:cubicBezTo>
                    <a:cubicBezTo>
                      <a:pt x="25" y="9"/>
                      <a:pt x="22" y="7"/>
                      <a:pt x="18" y="7"/>
                    </a:cubicBezTo>
                    <a:cubicBezTo>
                      <a:pt x="15" y="7"/>
                      <a:pt x="13" y="8"/>
                      <a:pt x="11" y="10"/>
                    </a:cubicBezTo>
                    <a:cubicBezTo>
                      <a:pt x="9" y="12"/>
                      <a:pt x="8" y="14"/>
                      <a:pt x="8" y="17"/>
                    </a:cubicBezTo>
                    <a:cubicBezTo>
                      <a:pt x="8" y="23"/>
                      <a:pt x="12" y="27"/>
                      <a:pt x="18" y="27"/>
                    </a:cubicBezTo>
                    <a:cubicBezTo>
                      <a:pt x="23" y="27"/>
                      <a:pt x="25" y="24"/>
                      <a:pt x="27" y="22"/>
                    </a:cubicBezTo>
                    <a:lnTo>
                      <a:pt x="35" y="2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39" name="Freeform 11"/>
              <p:cNvSpPr>
                <a:spLocks noEditPoints="1"/>
              </p:cNvSpPr>
              <p:nvPr userDrawn="1"/>
            </p:nvSpPr>
            <p:spPr bwMode="black">
              <a:xfrm>
                <a:off x="2632" y="2131"/>
                <a:ext cx="83" cy="80"/>
              </a:xfrm>
              <a:custGeom>
                <a:avLst/>
                <a:gdLst/>
                <a:ahLst/>
                <a:cxnLst>
                  <a:cxn ang="0">
                    <a:pos x="0" y="17"/>
                  </a:cxn>
                  <a:cxn ang="0">
                    <a:pos x="17" y="0"/>
                  </a:cxn>
                  <a:cxn ang="0">
                    <a:pos x="35" y="17"/>
                  </a:cxn>
                  <a:cxn ang="0">
                    <a:pos x="17" y="34"/>
                  </a:cxn>
                  <a:cxn ang="0">
                    <a:pos x="0" y="17"/>
                  </a:cxn>
                  <a:cxn ang="0">
                    <a:pos x="8" y="17"/>
                  </a:cxn>
                  <a:cxn ang="0">
                    <a:pos x="17" y="27"/>
                  </a:cxn>
                  <a:cxn ang="0">
                    <a:pos x="27" y="17"/>
                  </a:cxn>
                  <a:cxn ang="0">
                    <a:pos x="17" y="7"/>
                  </a:cxn>
                  <a:cxn ang="0">
                    <a:pos x="8" y="17"/>
                  </a:cxn>
                </a:cxnLst>
                <a:rect l="0" t="0" r="r" b="b"/>
                <a:pathLst>
                  <a:path w="35" h="34">
                    <a:moveTo>
                      <a:pt x="0" y="17"/>
                    </a:moveTo>
                    <a:cubicBezTo>
                      <a:pt x="0" y="9"/>
                      <a:pt x="6" y="0"/>
                      <a:pt x="17" y="0"/>
                    </a:cubicBezTo>
                    <a:cubicBezTo>
                      <a:pt x="29" y="0"/>
                      <a:pt x="35" y="9"/>
                      <a:pt x="35" y="17"/>
                    </a:cubicBezTo>
                    <a:cubicBezTo>
                      <a:pt x="35" y="26"/>
                      <a:pt x="29" y="34"/>
                      <a:pt x="17" y="34"/>
                    </a:cubicBezTo>
                    <a:cubicBezTo>
                      <a:pt x="6" y="34"/>
                      <a:pt x="0" y="26"/>
                      <a:pt x="0" y="17"/>
                    </a:cubicBezTo>
                    <a:close/>
                    <a:moveTo>
                      <a:pt x="8" y="17"/>
                    </a:moveTo>
                    <a:cubicBezTo>
                      <a:pt x="8" y="23"/>
                      <a:pt x="12" y="27"/>
                      <a:pt x="17" y="27"/>
                    </a:cubicBezTo>
                    <a:cubicBezTo>
                      <a:pt x="23" y="27"/>
                      <a:pt x="27" y="23"/>
                      <a:pt x="27" y="17"/>
                    </a:cubicBezTo>
                    <a:cubicBezTo>
                      <a:pt x="27" y="11"/>
                      <a:pt x="23" y="7"/>
                      <a:pt x="17" y="7"/>
                    </a:cubicBezTo>
                    <a:cubicBezTo>
                      <a:pt x="12" y="7"/>
                      <a:pt x="8" y="11"/>
                      <a:pt x="8" y="17"/>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0" name="Rectangle 12"/>
              <p:cNvSpPr>
                <a:spLocks noChangeArrowheads="1"/>
              </p:cNvSpPr>
              <p:nvPr userDrawn="1"/>
            </p:nvSpPr>
            <p:spPr bwMode="black">
              <a:xfrm>
                <a:off x="2826" y="2105"/>
                <a:ext cx="19" cy="106"/>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1" name="Freeform 13"/>
              <p:cNvSpPr>
                <a:spLocks noEditPoints="1"/>
              </p:cNvSpPr>
              <p:nvPr userDrawn="1"/>
            </p:nvSpPr>
            <p:spPr bwMode="black">
              <a:xfrm>
                <a:off x="2859"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30"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30" y="5"/>
                    </a:cubicBezTo>
                    <a:cubicBezTo>
                      <a:pt x="34"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2" name="Freeform 14"/>
              <p:cNvSpPr>
                <a:spLocks noEditPoints="1"/>
              </p:cNvSpPr>
              <p:nvPr userDrawn="1"/>
            </p:nvSpPr>
            <p:spPr bwMode="black">
              <a:xfrm>
                <a:off x="3114" y="2131"/>
                <a:ext cx="82" cy="82"/>
              </a:xfrm>
              <a:custGeom>
                <a:avLst/>
                <a:gdLst/>
                <a:ahLst/>
                <a:cxnLst>
                  <a:cxn ang="0">
                    <a:pos x="8" y="20"/>
                  </a:cxn>
                  <a:cxn ang="0">
                    <a:pos x="17" y="28"/>
                  </a:cxn>
                  <a:cxn ang="0">
                    <a:pos x="25" y="23"/>
                  </a:cxn>
                  <a:cxn ang="0">
                    <a:pos x="33" y="23"/>
                  </a:cxn>
                  <a:cxn ang="0">
                    <a:pos x="27" y="32"/>
                  </a:cxn>
                  <a:cxn ang="0">
                    <a:pos x="17" y="35"/>
                  </a:cxn>
                  <a:cxn ang="0">
                    <a:pos x="0" y="17"/>
                  </a:cxn>
                  <a:cxn ang="0">
                    <a:pos x="17" y="0"/>
                  </a:cxn>
                  <a:cxn ang="0">
                    <a:pos x="29" y="5"/>
                  </a:cxn>
                  <a:cxn ang="0">
                    <a:pos x="34" y="20"/>
                  </a:cxn>
                  <a:cxn ang="0">
                    <a:pos x="8" y="20"/>
                  </a:cxn>
                  <a:cxn ang="0">
                    <a:pos x="27" y="14"/>
                  </a:cxn>
                  <a:cxn ang="0">
                    <a:pos x="17" y="6"/>
                  </a:cxn>
                  <a:cxn ang="0">
                    <a:pos x="8" y="14"/>
                  </a:cxn>
                  <a:cxn ang="0">
                    <a:pos x="27" y="14"/>
                  </a:cxn>
                </a:cxnLst>
                <a:rect l="0" t="0" r="r" b="b"/>
                <a:pathLst>
                  <a:path w="35" h="35">
                    <a:moveTo>
                      <a:pt x="8" y="20"/>
                    </a:moveTo>
                    <a:cubicBezTo>
                      <a:pt x="8" y="25"/>
                      <a:pt x="13" y="28"/>
                      <a:pt x="17" y="28"/>
                    </a:cubicBezTo>
                    <a:cubicBezTo>
                      <a:pt x="21" y="28"/>
                      <a:pt x="24" y="26"/>
                      <a:pt x="25" y="23"/>
                    </a:cubicBezTo>
                    <a:cubicBezTo>
                      <a:pt x="33" y="23"/>
                      <a:pt x="33" y="23"/>
                      <a:pt x="33" y="23"/>
                    </a:cubicBezTo>
                    <a:cubicBezTo>
                      <a:pt x="32" y="27"/>
                      <a:pt x="29" y="30"/>
                      <a:pt x="27" y="32"/>
                    </a:cubicBezTo>
                    <a:cubicBezTo>
                      <a:pt x="24" y="34"/>
                      <a:pt x="21" y="35"/>
                      <a:pt x="17" y="35"/>
                    </a:cubicBezTo>
                    <a:cubicBezTo>
                      <a:pt x="7" y="35"/>
                      <a:pt x="0" y="26"/>
                      <a:pt x="0" y="17"/>
                    </a:cubicBezTo>
                    <a:cubicBezTo>
                      <a:pt x="0" y="8"/>
                      <a:pt x="7" y="0"/>
                      <a:pt x="17" y="0"/>
                    </a:cubicBezTo>
                    <a:cubicBezTo>
                      <a:pt x="22" y="0"/>
                      <a:pt x="26" y="1"/>
                      <a:pt x="29" y="5"/>
                    </a:cubicBezTo>
                    <a:cubicBezTo>
                      <a:pt x="33" y="9"/>
                      <a:pt x="35" y="14"/>
                      <a:pt x="34" y="20"/>
                    </a:cubicBezTo>
                    <a:lnTo>
                      <a:pt x="8" y="20"/>
                    </a:lnTo>
                    <a:close/>
                    <a:moveTo>
                      <a:pt x="27" y="14"/>
                    </a:moveTo>
                    <a:cubicBezTo>
                      <a:pt x="26" y="11"/>
                      <a:pt x="23" y="6"/>
                      <a:pt x="17" y="6"/>
                    </a:cubicBezTo>
                    <a:cubicBezTo>
                      <a:pt x="11" y="6"/>
                      <a:pt x="8" y="10"/>
                      <a:pt x="8" y="14"/>
                    </a:cubicBezTo>
                    <a:lnTo>
                      <a:pt x="27" y="14"/>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3" name="Freeform 15"/>
              <p:cNvSpPr>
                <a:spLocks noEditPoints="1"/>
              </p:cNvSpPr>
              <p:nvPr userDrawn="1"/>
            </p:nvSpPr>
            <p:spPr bwMode="black">
              <a:xfrm>
                <a:off x="2724" y="2131"/>
                <a:ext cx="83" cy="80"/>
              </a:xfrm>
              <a:custGeom>
                <a:avLst/>
                <a:gdLst/>
                <a:ahLst/>
                <a:cxnLst>
                  <a:cxn ang="0">
                    <a:pos x="35" y="17"/>
                  </a:cxn>
                  <a:cxn ang="0">
                    <a:pos x="35" y="17"/>
                  </a:cxn>
                  <a:cxn ang="0">
                    <a:pos x="35" y="1"/>
                  </a:cxn>
                  <a:cxn ang="0">
                    <a:pos x="27" y="1"/>
                  </a:cxn>
                  <a:cxn ang="0">
                    <a:pos x="27" y="4"/>
                  </a:cxn>
                  <a:cxn ang="0">
                    <a:pos x="18" y="0"/>
                  </a:cxn>
                  <a:cxn ang="0">
                    <a:pos x="0" y="17"/>
                  </a:cxn>
                  <a:cxn ang="0">
                    <a:pos x="0" y="17"/>
                  </a:cxn>
                  <a:cxn ang="0">
                    <a:pos x="18" y="34"/>
                  </a:cxn>
                  <a:cxn ang="0">
                    <a:pos x="27" y="30"/>
                  </a:cxn>
                  <a:cxn ang="0">
                    <a:pos x="27" y="34"/>
                  </a:cxn>
                  <a:cxn ang="0">
                    <a:pos x="35" y="34"/>
                  </a:cxn>
                  <a:cxn ang="0">
                    <a:pos x="35" y="17"/>
                  </a:cxn>
                  <a:cxn ang="0">
                    <a:pos x="18" y="27"/>
                  </a:cxn>
                  <a:cxn ang="0">
                    <a:pos x="8" y="17"/>
                  </a:cxn>
                  <a:cxn ang="0">
                    <a:pos x="8" y="17"/>
                  </a:cxn>
                  <a:cxn ang="0">
                    <a:pos x="18" y="7"/>
                  </a:cxn>
                  <a:cxn ang="0">
                    <a:pos x="27" y="17"/>
                  </a:cxn>
                  <a:cxn ang="0">
                    <a:pos x="18" y="27"/>
                  </a:cxn>
                </a:cxnLst>
                <a:rect l="0" t="0" r="r" b="b"/>
                <a:pathLst>
                  <a:path w="35" h="34">
                    <a:moveTo>
                      <a:pt x="35" y="17"/>
                    </a:moveTo>
                    <a:cubicBezTo>
                      <a:pt x="35" y="17"/>
                      <a:pt x="35" y="17"/>
                      <a:pt x="35" y="17"/>
                    </a:cubicBezTo>
                    <a:cubicBezTo>
                      <a:pt x="35" y="1"/>
                      <a:pt x="35" y="1"/>
                      <a:pt x="35" y="1"/>
                    </a:cubicBezTo>
                    <a:cubicBezTo>
                      <a:pt x="27" y="1"/>
                      <a:pt x="27" y="1"/>
                      <a:pt x="27" y="1"/>
                    </a:cubicBezTo>
                    <a:cubicBezTo>
                      <a:pt x="27" y="4"/>
                      <a:pt x="27" y="4"/>
                      <a:pt x="27" y="4"/>
                    </a:cubicBezTo>
                    <a:cubicBezTo>
                      <a:pt x="26" y="2"/>
                      <a:pt x="22" y="0"/>
                      <a:pt x="18" y="0"/>
                    </a:cubicBezTo>
                    <a:cubicBezTo>
                      <a:pt x="6" y="0"/>
                      <a:pt x="0" y="9"/>
                      <a:pt x="0" y="17"/>
                    </a:cubicBezTo>
                    <a:cubicBezTo>
                      <a:pt x="0" y="17"/>
                      <a:pt x="0" y="17"/>
                      <a:pt x="0" y="17"/>
                    </a:cubicBezTo>
                    <a:cubicBezTo>
                      <a:pt x="0" y="26"/>
                      <a:pt x="6" y="34"/>
                      <a:pt x="18" y="34"/>
                    </a:cubicBezTo>
                    <a:cubicBezTo>
                      <a:pt x="22" y="34"/>
                      <a:pt x="26" y="32"/>
                      <a:pt x="27" y="30"/>
                    </a:cubicBezTo>
                    <a:cubicBezTo>
                      <a:pt x="27" y="34"/>
                      <a:pt x="27" y="34"/>
                      <a:pt x="27" y="34"/>
                    </a:cubicBezTo>
                    <a:cubicBezTo>
                      <a:pt x="35" y="34"/>
                      <a:pt x="35" y="34"/>
                      <a:pt x="35" y="34"/>
                    </a:cubicBezTo>
                    <a:cubicBezTo>
                      <a:pt x="35" y="17"/>
                      <a:pt x="35" y="17"/>
                      <a:pt x="35" y="17"/>
                    </a:cubicBezTo>
                    <a:close/>
                    <a:moveTo>
                      <a:pt x="18" y="27"/>
                    </a:moveTo>
                    <a:cubicBezTo>
                      <a:pt x="12" y="27"/>
                      <a:pt x="8" y="23"/>
                      <a:pt x="8" y="17"/>
                    </a:cubicBezTo>
                    <a:cubicBezTo>
                      <a:pt x="8" y="17"/>
                      <a:pt x="8" y="17"/>
                      <a:pt x="8" y="17"/>
                    </a:cubicBezTo>
                    <a:cubicBezTo>
                      <a:pt x="8" y="11"/>
                      <a:pt x="12" y="7"/>
                      <a:pt x="18" y="7"/>
                    </a:cubicBezTo>
                    <a:cubicBezTo>
                      <a:pt x="23" y="7"/>
                      <a:pt x="27" y="11"/>
                      <a:pt x="27" y="17"/>
                    </a:cubicBezTo>
                    <a:cubicBezTo>
                      <a:pt x="27" y="23"/>
                      <a:pt x="23" y="27"/>
                      <a:pt x="18" y="27"/>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sp>
            <p:nvSpPr>
              <p:cNvPr id="44" name="Freeform 16"/>
              <p:cNvSpPr>
                <a:spLocks noEditPoints="1"/>
              </p:cNvSpPr>
              <p:nvPr userDrawn="1"/>
            </p:nvSpPr>
            <p:spPr bwMode="black">
              <a:xfrm>
                <a:off x="3194" y="2112"/>
                <a:ext cx="26" cy="26"/>
              </a:xfrm>
              <a:custGeom>
                <a:avLst/>
                <a:gdLst/>
                <a:ahLst/>
                <a:cxnLst>
                  <a:cxn ang="0">
                    <a:pos x="6" y="11"/>
                  </a:cxn>
                  <a:cxn ang="0">
                    <a:pos x="0" y="6"/>
                  </a:cxn>
                  <a:cxn ang="0">
                    <a:pos x="6" y="0"/>
                  </a:cxn>
                  <a:cxn ang="0">
                    <a:pos x="11" y="6"/>
                  </a:cxn>
                  <a:cxn ang="0">
                    <a:pos x="6" y="11"/>
                  </a:cxn>
                  <a:cxn ang="0">
                    <a:pos x="6" y="1"/>
                  </a:cxn>
                  <a:cxn ang="0">
                    <a:pos x="1" y="6"/>
                  </a:cxn>
                  <a:cxn ang="0">
                    <a:pos x="6" y="10"/>
                  </a:cxn>
                  <a:cxn ang="0">
                    <a:pos x="10" y="6"/>
                  </a:cxn>
                  <a:cxn ang="0">
                    <a:pos x="6" y="1"/>
                  </a:cxn>
                  <a:cxn ang="0">
                    <a:pos x="7" y="9"/>
                  </a:cxn>
                  <a:cxn ang="0">
                    <a:pos x="6" y="7"/>
                  </a:cxn>
                  <a:cxn ang="0">
                    <a:pos x="5" y="6"/>
                  </a:cxn>
                  <a:cxn ang="0">
                    <a:pos x="5" y="6"/>
                  </a:cxn>
                  <a:cxn ang="0">
                    <a:pos x="5" y="9"/>
                  </a:cxn>
                  <a:cxn ang="0">
                    <a:pos x="4" y="9"/>
                  </a:cxn>
                  <a:cxn ang="0">
                    <a:pos x="4" y="3"/>
                  </a:cxn>
                  <a:cxn ang="0">
                    <a:pos x="6" y="3"/>
                  </a:cxn>
                  <a:cxn ang="0">
                    <a:pos x="7" y="3"/>
                  </a:cxn>
                  <a:cxn ang="0">
                    <a:pos x="8" y="5"/>
                  </a:cxn>
                  <a:cxn ang="0">
                    <a:pos x="7" y="6"/>
                  </a:cxn>
                  <a:cxn ang="0">
                    <a:pos x="7" y="6"/>
                  </a:cxn>
                  <a:cxn ang="0">
                    <a:pos x="8" y="9"/>
                  </a:cxn>
                  <a:cxn ang="0">
                    <a:pos x="7" y="9"/>
                  </a:cxn>
                  <a:cxn ang="0">
                    <a:pos x="7" y="4"/>
                  </a:cxn>
                  <a:cxn ang="0">
                    <a:pos x="6" y="4"/>
                  </a:cxn>
                  <a:cxn ang="0">
                    <a:pos x="5" y="4"/>
                  </a:cxn>
                  <a:cxn ang="0">
                    <a:pos x="5" y="5"/>
                  </a:cxn>
                  <a:cxn ang="0">
                    <a:pos x="6" y="5"/>
                  </a:cxn>
                  <a:cxn ang="0">
                    <a:pos x="7" y="5"/>
                  </a:cxn>
                  <a:cxn ang="0">
                    <a:pos x="7" y="4"/>
                  </a:cxn>
                </a:cxnLst>
                <a:rect l="0" t="0" r="r" b="b"/>
                <a:pathLst>
                  <a:path w="11" h="11">
                    <a:moveTo>
                      <a:pt x="6" y="11"/>
                    </a:moveTo>
                    <a:cubicBezTo>
                      <a:pt x="3" y="11"/>
                      <a:pt x="0" y="9"/>
                      <a:pt x="0" y="6"/>
                    </a:cubicBezTo>
                    <a:cubicBezTo>
                      <a:pt x="0" y="3"/>
                      <a:pt x="3" y="0"/>
                      <a:pt x="6" y="0"/>
                    </a:cubicBezTo>
                    <a:cubicBezTo>
                      <a:pt x="9" y="0"/>
                      <a:pt x="11" y="3"/>
                      <a:pt x="11" y="6"/>
                    </a:cubicBezTo>
                    <a:cubicBezTo>
                      <a:pt x="11" y="9"/>
                      <a:pt x="9" y="11"/>
                      <a:pt x="6" y="11"/>
                    </a:cubicBezTo>
                    <a:moveTo>
                      <a:pt x="6" y="1"/>
                    </a:moveTo>
                    <a:cubicBezTo>
                      <a:pt x="3" y="1"/>
                      <a:pt x="1" y="3"/>
                      <a:pt x="1" y="6"/>
                    </a:cubicBezTo>
                    <a:cubicBezTo>
                      <a:pt x="1" y="8"/>
                      <a:pt x="3" y="10"/>
                      <a:pt x="6" y="10"/>
                    </a:cubicBezTo>
                    <a:cubicBezTo>
                      <a:pt x="8" y="10"/>
                      <a:pt x="10" y="8"/>
                      <a:pt x="10" y="6"/>
                    </a:cubicBezTo>
                    <a:cubicBezTo>
                      <a:pt x="10" y="3"/>
                      <a:pt x="8" y="1"/>
                      <a:pt x="6" y="1"/>
                    </a:cubicBezTo>
                    <a:moveTo>
                      <a:pt x="7" y="9"/>
                    </a:moveTo>
                    <a:cubicBezTo>
                      <a:pt x="6" y="7"/>
                      <a:pt x="6" y="7"/>
                      <a:pt x="6" y="7"/>
                    </a:cubicBezTo>
                    <a:cubicBezTo>
                      <a:pt x="6" y="7"/>
                      <a:pt x="6" y="6"/>
                      <a:pt x="5" y="6"/>
                    </a:cubicBezTo>
                    <a:cubicBezTo>
                      <a:pt x="5" y="6"/>
                      <a:pt x="5" y="6"/>
                      <a:pt x="5" y="6"/>
                    </a:cubicBezTo>
                    <a:cubicBezTo>
                      <a:pt x="5" y="9"/>
                      <a:pt x="5" y="9"/>
                      <a:pt x="5" y="9"/>
                    </a:cubicBezTo>
                    <a:cubicBezTo>
                      <a:pt x="4" y="9"/>
                      <a:pt x="4" y="9"/>
                      <a:pt x="4" y="9"/>
                    </a:cubicBezTo>
                    <a:cubicBezTo>
                      <a:pt x="4" y="3"/>
                      <a:pt x="4" y="3"/>
                      <a:pt x="4" y="3"/>
                    </a:cubicBezTo>
                    <a:cubicBezTo>
                      <a:pt x="6" y="3"/>
                      <a:pt x="6" y="3"/>
                      <a:pt x="6" y="3"/>
                    </a:cubicBezTo>
                    <a:cubicBezTo>
                      <a:pt x="6" y="3"/>
                      <a:pt x="7" y="3"/>
                      <a:pt x="7" y="3"/>
                    </a:cubicBezTo>
                    <a:cubicBezTo>
                      <a:pt x="8" y="3"/>
                      <a:pt x="8" y="4"/>
                      <a:pt x="8" y="5"/>
                    </a:cubicBezTo>
                    <a:cubicBezTo>
                      <a:pt x="8" y="5"/>
                      <a:pt x="7" y="6"/>
                      <a:pt x="7" y="6"/>
                    </a:cubicBezTo>
                    <a:cubicBezTo>
                      <a:pt x="7" y="6"/>
                      <a:pt x="7" y="6"/>
                      <a:pt x="7" y="6"/>
                    </a:cubicBezTo>
                    <a:cubicBezTo>
                      <a:pt x="8" y="9"/>
                      <a:pt x="8" y="9"/>
                      <a:pt x="8" y="9"/>
                    </a:cubicBezTo>
                    <a:lnTo>
                      <a:pt x="7" y="9"/>
                    </a:lnTo>
                    <a:close/>
                    <a:moveTo>
                      <a:pt x="7" y="4"/>
                    </a:moveTo>
                    <a:cubicBezTo>
                      <a:pt x="6" y="4"/>
                      <a:pt x="6" y="4"/>
                      <a:pt x="6" y="4"/>
                    </a:cubicBezTo>
                    <a:cubicBezTo>
                      <a:pt x="5" y="4"/>
                      <a:pt x="5" y="4"/>
                      <a:pt x="5" y="4"/>
                    </a:cubicBezTo>
                    <a:cubicBezTo>
                      <a:pt x="5" y="5"/>
                      <a:pt x="5" y="5"/>
                      <a:pt x="5" y="5"/>
                    </a:cubicBezTo>
                    <a:cubicBezTo>
                      <a:pt x="6" y="5"/>
                      <a:pt x="6" y="5"/>
                      <a:pt x="6" y="5"/>
                    </a:cubicBezTo>
                    <a:cubicBezTo>
                      <a:pt x="6" y="5"/>
                      <a:pt x="7" y="5"/>
                      <a:pt x="7" y="5"/>
                    </a:cubicBezTo>
                    <a:cubicBezTo>
                      <a:pt x="7" y="4"/>
                      <a:pt x="7" y="4"/>
                      <a:pt x="7" y="4"/>
                    </a:cubicBezTo>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endParaRPr lang="en-US" sz="3200">
                  <a:latin typeface="Palatino"/>
                </a:endParaRPr>
              </a:p>
            </p:txBody>
          </p:sp>
        </p:grpSp>
      </p:grpSp>
    </p:spTree>
    <p:extLst>
      <p:ext uri="{BB962C8B-B14F-4D97-AF65-F5344CB8AC3E}">
        <p14:creationId xmlns:p14="http://schemas.microsoft.com/office/powerpoint/2010/main" val="4028528786"/>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Section Divider_Dark Gray">
    <p:bg>
      <p:bgPr>
        <a:solidFill>
          <a:srgbClr val="7C675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996403"/>
            <a:ext cx="12192000" cy="865195"/>
          </a:xfrm>
        </p:spPr>
        <p:txBody>
          <a:bodyPr anchor="ctr" anchorCtr="1"/>
          <a:lstStyle>
            <a:lvl1pPr algn="ctr">
              <a:lnSpc>
                <a:spcPct val="90000"/>
              </a:lnSpc>
              <a:defRPr sz="6133" spc="0" baseline="0">
                <a:solidFill>
                  <a:srgbClr val="EFEBEA"/>
                </a:solidFill>
              </a:defRPr>
            </a:lvl1pPr>
          </a:lstStyle>
          <a:p>
            <a:r>
              <a:rPr lang="en-US"/>
              <a:t>Section Divider</a:t>
            </a:r>
          </a:p>
        </p:txBody>
      </p:sp>
    </p:spTree>
    <p:extLst>
      <p:ext uri="{BB962C8B-B14F-4D97-AF65-F5344CB8AC3E}">
        <p14:creationId xmlns:p14="http://schemas.microsoft.com/office/powerpoint/2010/main" val="343624870"/>
      </p:ext>
    </p:extLst>
  </p:cSld>
  <p:clrMapOvr>
    <a:masterClrMapping/>
  </p:clrMapOvr>
  <p:transition advClick="0" advTm="3000">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Section Divider_Red">
    <p:bg>
      <p:bgPr>
        <a:solidFill>
          <a:srgbClr val="ADB8B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996403"/>
            <a:ext cx="12192000" cy="865195"/>
          </a:xfrm>
        </p:spPr>
        <p:txBody>
          <a:bodyPr anchor="ctr" anchorCtr="1"/>
          <a:lstStyle>
            <a:lvl1pPr algn="ctr">
              <a:lnSpc>
                <a:spcPct val="90000"/>
              </a:lnSpc>
              <a:defRPr sz="6133" spc="0">
                <a:solidFill>
                  <a:schemeClr val="accent5"/>
                </a:solidFill>
              </a:defRPr>
            </a:lvl1pPr>
          </a:lstStyle>
          <a:p>
            <a:r>
              <a:rPr lang="en-US"/>
              <a:t>Section Divider</a:t>
            </a:r>
          </a:p>
        </p:txBody>
      </p:sp>
    </p:spTree>
    <p:extLst>
      <p:ext uri="{BB962C8B-B14F-4D97-AF65-F5344CB8AC3E}">
        <p14:creationId xmlns:p14="http://schemas.microsoft.com/office/powerpoint/2010/main" val="3651341133"/>
      </p:ext>
    </p:extLst>
  </p:cSld>
  <p:clrMapOvr>
    <a:masterClrMapping/>
  </p:clrMapOvr>
  <p:transition advClick="0" advTm="3000">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Section Divider_Blue">
    <p:bg>
      <p:bgPr>
        <a:solidFill>
          <a:srgbClr val="AF856F"/>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996403"/>
            <a:ext cx="12192000" cy="865195"/>
          </a:xfrm>
        </p:spPr>
        <p:txBody>
          <a:bodyPr anchor="ctr" anchorCtr="1"/>
          <a:lstStyle>
            <a:lvl1pPr algn="ctr">
              <a:lnSpc>
                <a:spcPct val="90000"/>
              </a:lnSpc>
              <a:defRPr sz="6133" spc="0" baseline="0">
                <a:solidFill>
                  <a:schemeClr val="bg1"/>
                </a:solidFill>
              </a:defRPr>
            </a:lvl1pPr>
          </a:lstStyle>
          <a:p>
            <a:r>
              <a:rPr lang="en-US"/>
              <a:t>Section Divider</a:t>
            </a:r>
          </a:p>
        </p:txBody>
      </p:sp>
    </p:spTree>
    <p:extLst>
      <p:ext uri="{BB962C8B-B14F-4D97-AF65-F5344CB8AC3E}">
        <p14:creationId xmlns:p14="http://schemas.microsoft.com/office/powerpoint/2010/main" val="664879673"/>
      </p:ext>
    </p:extLst>
  </p:cSld>
  <p:clrMapOvr>
    <a:masterClrMapping/>
  </p:clrMapOvr>
  <p:transition advClick="0" advTm="3000">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Section Divider_Teal">
    <p:bg>
      <p:bgPr>
        <a:solidFill>
          <a:srgbClr val="C9C8AC"/>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996403"/>
            <a:ext cx="12192000" cy="865195"/>
          </a:xfrm>
        </p:spPr>
        <p:txBody>
          <a:bodyPr anchor="ctr" anchorCtr="1"/>
          <a:lstStyle>
            <a:lvl1pPr algn="ctr">
              <a:lnSpc>
                <a:spcPct val="90000"/>
              </a:lnSpc>
              <a:defRPr sz="6133" spc="0" baseline="0">
                <a:solidFill>
                  <a:srgbClr val="7C6756"/>
                </a:solidFill>
              </a:defRPr>
            </a:lvl1pPr>
          </a:lstStyle>
          <a:p>
            <a:r>
              <a:rPr lang="en-US"/>
              <a:t>Section Divider</a:t>
            </a:r>
          </a:p>
        </p:txBody>
      </p:sp>
    </p:spTree>
    <p:extLst>
      <p:ext uri="{BB962C8B-B14F-4D97-AF65-F5344CB8AC3E}">
        <p14:creationId xmlns:p14="http://schemas.microsoft.com/office/powerpoint/2010/main" val="2982069982"/>
      </p:ext>
    </p:extLst>
  </p:cSld>
  <p:clrMapOvr>
    <a:masterClrMapping/>
  </p:clrMapOvr>
  <p:transition advClick="0" advTm="3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 Statement with Imag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12192000" cy="6858000"/>
          </a:xfrm>
          <a:solidFill>
            <a:srgbClr val="BDBEBD"/>
          </a:solidFill>
        </p:spPr>
        <p:txBody>
          <a:bodyPr anchor="ctr"/>
          <a:lstStyle>
            <a:lvl1pPr algn="ctr">
              <a:defRPr>
                <a:solidFill>
                  <a:schemeClr val="bg1"/>
                </a:solidFill>
              </a:defRPr>
            </a:lvl1pPr>
          </a:lstStyle>
          <a:p>
            <a:r>
              <a:rPr lang="en-GB"/>
              <a:t>Click to place 16x9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1408892" y="1428891"/>
            <a:ext cx="9374216" cy="1046905"/>
          </a:xfrm>
        </p:spPr>
        <p:txBody>
          <a:bodyPr/>
          <a:lstStyle>
            <a:lvl1pPr algn="ctr">
              <a:lnSpc>
                <a:spcPts val="4270"/>
              </a:lnSpc>
              <a:defRPr sz="3681">
                <a:solidFill>
                  <a:schemeClr val="tx1"/>
                </a:solidFill>
              </a:defRPr>
            </a:lvl1pPr>
          </a:lstStyle>
          <a:p>
            <a:r>
              <a:rPr lang="en-US"/>
              <a:t>Sed hendrerit </a:t>
            </a:r>
            <a:br>
              <a:rPr lang="en-US"/>
            </a:br>
            <a:r>
              <a:rPr lang="en-US"/>
              <a:t>consectetur dapibus</a:t>
            </a:r>
          </a:p>
        </p:txBody>
      </p:sp>
      <p:sp>
        <p:nvSpPr>
          <p:cNvPr id="11" name="Text Placeholder 4">
            <a:extLst>
              <a:ext uri="{FF2B5EF4-FFF2-40B4-BE49-F238E27FC236}">
                <a16:creationId xmlns:a16="http://schemas.microsoft.com/office/drawing/2014/main" id="{45F5B617-B7F6-4B3F-EC8E-27579D5BCDA4}"/>
              </a:ext>
            </a:extLst>
          </p:cNvPr>
          <p:cNvSpPr>
            <a:spLocks noGrp="1"/>
          </p:cNvSpPr>
          <p:nvPr>
            <p:ph type="body" sz="quarter" idx="12" hasCustomPrompt="1"/>
          </p:nvPr>
        </p:nvSpPr>
        <p:spPr>
          <a:xfrm>
            <a:off x="2011739" y="2992068"/>
            <a:ext cx="7972662" cy="795554"/>
          </a:xfrm>
          <a:prstGeom prst="rect">
            <a:avLst/>
          </a:prstGeom>
        </p:spPr>
        <p:txBody>
          <a:bodyPr/>
          <a:lstStyle>
            <a:lvl1pPr marL="0" indent="0" algn="ctr">
              <a:lnSpc>
                <a:spcPts val="2724"/>
              </a:lnSpc>
              <a:buFont typeface="Arial" panose="020B0604020202020204" pitchFamily="34" charset="0"/>
              <a:buNone/>
              <a:defRPr sz="1840">
                <a:latin typeface="Arial" panose="020B0604020202020204" pitchFamily="34" charset="0"/>
              </a:defRPr>
            </a:lvl1pPr>
            <a:lvl2pPr marL="457058" indent="0">
              <a:lnSpc>
                <a:spcPts val="2871"/>
              </a:lnSpc>
              <a:buNone/>
              <a:defRPr sz="1840"/>
            </a:lvl2pPr>
            <a:lvl3pPr marL="914116" indent="0">
              <a:lnSpc>
                <a:spcPts val="2871"/>
              </a:lnSpc>
              <a:buNone/>
              <a:defRPr sz="1840"/>
            </a:lvl3pPr>
            <a:lvl4pPr marL="1371173" indent="0">
              <a:lnSpc>
                <a:spcPts val="2871"/>
              </a:lnSpc>
              <a:buNone/>
              <a:defRPr sz="1840"/>
            </a:lvl4pPr>
            <a:lvl5pPr marL="1828232" indent="0">
              <a:lnSpc>
                <a:spcPts val="2871"/>
              </a:lnSpc>
              <a:buNone/>
              <a:defRPr sz="1840"/>
            </a:lvl5pPr>
          </a:lstStyle>
          <a:p>
            <a:pPr marL="0" marR="0" lvl="0" indent="0" algn="ctr" defTabSz="916173" rtl="0" eaLnBrk="1" fontAlgn="auto" latinLnBrk="0" hangingPunct="1">
              <a:lnSpc>
                <a:spcPts val="2724"/>
              </a:lnSpc>
              <a:spcBef>
                <a:spcPts val="1000"/>
              </a:spcBef>
              <a:spcAft>
                <a:spcPts val="0"/>
              </a:spcAft>
              <a:buClrTx/>
              <a:buSzPct val="80000"/>
              <a:buFont typeface="Arial" panose="020B0604020202020204" pitchFamily="34" charset="0"/>
              <a:buNone/>
              <a:tabLst>
                <a:tab pos="186974" algn="l"/>
              </a:tabLst>
              <a:defRPr/>
            </a:pPr>
            <a:r>
              <a:rPr lang="en-US"/>
              <a:t>Lorem ipsum dolor sit amet, consectetur adipiscing elit. Sed porta magna eget est porttitor, nec rutrum nisi scelerisque. Nam vitae varius eros. Phasellus a tellus sit amet massa placerat rutrum.</a:t>
            </a:r>
            <a:r>
              <a:rPr lang="en-GB" sz="1908"/>
              <a:t> Sed malesuada, arcu vel posuere tristique, tortor nibh pharetra arcu, sed dignissim mauris purus eget turpis. Phasellus at velit aliquet, accumsan leo vitae, aliquet sem. Pellentesque mattis nibh libero, sed dapibus diam dictum vel. Quisque neque ligula, faucibus sodales tincidunt sed, viverra vitae sapien. </a:t>
            </a:r>
            <a:endParaRPr lang="en-US"/>
          </a:p>
        </p:txBody>
      </p:sp>
    </p:spTree>
    <p:extLst>
      <p:ext uri="{BB962C8B-B14F-4D97-AF65-F5344CB8AC3E}">
        <p14:creationId xmlns:p14="http://schemas.microsoft.com/office/powerpoint/2010/main" val="1877110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Sub-Section Divider">
    <p:bg>
      <p:bgPr>
        <a:solidFill>
          <a:srgbClr val="CFCBC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3090447"/>
            <a:ext cx="12192000" cy="677108"/>
          </a:xfrm>
        </p:spPr>
        <p:txBody>
          <a:bodyPr anchor="ctr" anchorCtr="1"/>
          <a:lstStyle>
            <a:lvl1pPr algn="ctr">
              <a:lnSpc>
                <a:spcPct val="90000"/>
              </a:lnSpc>
              <a:defRPr sz="4800" spc="0">
                <a:solidFill>
                  <a:srgbClr val="7C6756"/>
                </a:solidFill>
              </a:defRPr>
            </a:lvl1pPr>
          </a:lstStyle>
          <a:p>
            <a:r>
              <a:rPr lang="en-US"/>
              <a:t>Sub-Section</a:t>
            </a:r>
          </a:p>
        </p:txBody>
      </p:sp>
    </p:spTree>
    <p:extLst>
      <p:ext uri="{BB962C8B-B14F-4D97-AF65-F5344CB8AC3E}">
        <p14:creationId xmlns:p14="http://schemas.microsoft.com/office/powerpoint/2010/main" val="2129754895"/>
      </p:ext>
    </p:extLst>
  </p:cSld>
  <p:clrMapOvr>
    <a:masterClrMapping/>
  </p:clrMapOvr>
  <p:transition advClick="0" advTm="3000">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 Full Image_Dark">
    <p:bg>
      <p:bgPr>
        <a:solidFill>
          <a:schemeClr val="bg2"/>
        </a:solidFill>
        <a:effectLst/>
      </p:bgPr>
    </p:bg>
    <p:spTree>
      <p:nvGrpSpPr>
        <p:cNvPr id="1" name=""/>
        <p:cNvGrpSpPr/>
        <p:nvPr/>
      </p:nvGrpSpPr>
      <p:grpSpPr>
        <a:xfrm>
          <a:off x="0" y="0"/>
          <a:ext cx="0" cy="0"/>
          <a:chOff x="0" y="0"/>
          <a:chExt cx="0" cy="0"/>
        </a:xfrm>
      </p:grpSpPr>
      <p:sp>
        <p:nvSpPr>
          <p:cNvPr id="4" name="Picture Placeholder 6"/>
          <p:cNvSpPr>
            <a:spLocks noGrp="1"/>
          </p:cNvSpPr>
          <p:nvPr>
            <p:ph type="pic" sz="quarter" idx="11"/>
          </p:nvPr>
        </p:nvSpPr>
        <p:spPr>
          <a:xfrm>
            <a:off x="0" y="0"/>
            <a:ext cx="12192000" cy="6858000"/>
          </a:xfrm>
        </p:spPr>
        <p:txBody>
          <a:bodyPr/>
          <a:lstStyle/>
          <a:p>
            <a:r>
              <a:rPr lang="en-US"/>
              <a:t>Drag picture to placeholder or click icon to add</a:t>
            </a:r>
          </a:p>
        </p:txBody>
      </p:sp>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bg1"/>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0782895" cy="494433"/>
          </a:xfrm>
        </p:spPr>
        <p:txBody>
          <a:bodyPr anchor="t"/>
          <a:lstStyle>
            <a:lvl1pPr marL="0" indent="0">
              <a:buNone/>
              <a:defRPr sz="3467" b="0">
                <a:solidFill>
                  <a:schemeClr val="bg1"/>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909932787"/>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le + Full Image_Light">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0" y="0"/>
            <a:ext cx="12192000" cy="6858000"/>
          </a:xfrm>
        </p:spPr>
        <p:txBody>
          <a:bodyPr/>
          <a:lstStyle/>
          <a:p>
            <a:r>
              <a:rPr lang="en-US"/>
              <a:t>Drag picture to placeholder or click icon to add</a:t>
            </a:r>
          </a:p>
        </p:txBody>
      </p:sp>
      <p:sp>
        <p:nvSpPr>
          <p:cNvPr id="2" name="Title 1"/>
          <p:cNvSpPr>
            <a:spLocks noGrp="1"/>
          </p:cNvSpPr>
          <p:nvPr>
            <p:ph type="title" hasCustomPrompt="1"/>
          </p:nvPr>
        </p:nvSpPr>
        <p:spPr>
          <a:xfrm>
            <a:off x="493969" y="477763"/>
            <a:ext cx="10786535"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8" name="Text Placeholder 2"/>
          <p:cNvSpPr>
            <a:spLocks noGrp="1"/>
          </p:cNvSpPr>
          <p:nvPr>
            <p:ph type="body" idx="10" hasCustomPrompt="1"/>
          </p:nvPr>
        </p:nvSpPr>
        <p:spPr>
          <a:xfrm>
            <a:off x="498223" y="977817"/>
            <a:ext cx="10782895" cy="494433"/>
          </a:xfrm>
        </p:spPr>
        <p:txBody>
          <a:bodyPr anchor="t"/>
          <a:lstStyle>
            <a:lvl1pPr marL="0" indent="0">
              <a:buNone/>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67680960"/>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 Image w/Margi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8" y="477763"/>
            <a:ext cx="11192256"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7" name="Picture Placeholder 6"/>
          <p:cNvSpPr>
            <a:spLocks noGrp="1"/>
          </p:cNvSpPr>
          <p:nvPr>
            <p:ph type="pic" sz="quarter" idx="11"/>
          </p:nvPr>
        </p:nvSpPr>
        <p:spPr>
          <a:xfrm>
            <a:off x="501653" y="1562102"/>
            <a:ext cx="11209864" cy="4848975"/>
          </a:xfrm>
        </p:spPr>
        <p:txBody>
          <a:bodyPr/>
          <a:lstStyle/>
          <a:p>
            <a:r>
              <a:rPr lang="en-US"/>
              <a:t>Drag picture to placeholder or click icon to add</a:t>
            </a:r>
          </a:p>
        </p:txBody>
      </p:sp>
      <p:sp>
        <p:nvSpPr>
          <p:cNvPr id="8" name="Text Placeholder 2"/>
          <p:cNvSpPr>
            <a:spLocks noGrp="1"/>
          </p:cNvSpPr>
          <p:nvPr>
            <p:ph type="body" idx="10" hasCustomPrompt="1"/>
          </p:nvPr>
        </p:nvSpPr>
        <p:spPr>
          <a:xfrm>
            <a:off x="498223" y="977817"/>
            <a:ext cx="11197067"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Tree>
    <p:extLst>
      <p:ext uri="{BB962C8B-B14F-4D97-AF65-F5344CB8AC3E}">
        <p14:creationId xmlns:p14="http://schemas.microsoft.com/office/powerpoint/2010/main" val="3004824935"/>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 Images w/Margi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7" y="477763"/>
            <a:ext cx="11204448"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7" name="Picture Placeholder 6"/>
          <p:cNvSpPr>
            <a:spLocks noGrp="1"/>
          </p:cNvSpPr>
          <p:nvPr>
            <p:ph type="pic" sz="quarter" idx="11"/>
          </p:nvPr>
        </p:nvSpPr>
        <p:spPr>
          <a:xfrm>
            <a:off x="501653" y="1562102"/>
            <a:ext cx="4493680" cy="4848975"/>
          </a:xfrm>
        </p:spPr>
        <p:txBody>
          <a:bodyPr/>
          <a:lstStyle/>
          <a:p>
            <a:r>
              <a:rPr lang="en-US"/>
              <a:t>Drag picture to placeholder or click icon to add</a:t>
            </a:r>
          </a:p>
        </p:txBody>
      </p:sp>
      <p:sp>
        <p:nvSpPr>
          <p:cNvPr id="8" name="Text Placeholder 2"/>
          <p:cNvSpPr>
            <a:spLocks noGrp="1"/>
          </p:cNvSpPr>
          <p:nvPr>
            <p:ph type="body" idx="10" hasCustomPrompt="1"/>
          </p:nvPr>
        </p:nvSpPr>
        <p:spPr>
          <a:xfrm>
            <a:off x="498221" y="977817"/>
            <a:ext cx="11204448" cy="494433"/>
          </a:xfrm>
        </p:spPr>
        <p:txBody>
          <a:bodyPr anchor="t"/>
          <a:lstStyle>
            <a:lvl1pPr marL="0" indent="0">
              <a:buNone/>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9" name="Picture Placeholder 6"/>
          <p:cNvSpPr>
            <a:spLocks noGrp="1"/>
          </p:cNvSpPr>
          <p:nvPr>
            <p:ph type="pic" sz="quarter" idx="12"/>
          </p:nvPr>
        </p:nvSpPr>
        <p:spPr>
          <a:xfrm>
            <a:off x="5132917" y="1562102"/>
            <a:ext cx="6563783" cy="4848975"/>
          </a:xfrm>
        </p:spPr>
        <p:txBody>
          <a:bodyPr/>
          <a:lstStyle/>
          <a:p>
            <a:r>
              <a:rPr lang="en-US"/>
              <a:t>Drag picture to placeholder or click icon to add</a:t>
            </a:r>
          </a:p>
        </p:txBody>
      </p:sp>
    </p:spTree>
    <p:extLst>
      <p:ext uri="{BB962C8B-B14F-4D97-AF65-F5344CB8AC3E}">
        <p14:creationId xmlns:p14="http://schemas.microsoft.com/office/powerpoint/2010/main" val="471892942"/>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 Images + Captions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8" y="477763"/>
            <a:ext cx="9558528" cy="489023"/>
          </a:xfrm>
        </p:spPr>
        <p:txBody>
          <a:bodyPr vert="horz" wrap="square" lIns="0" tIns="0" rIns="91431"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9558061"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
        <p:nvSpPr>
          <p:cNvPr id="8" name="Picture Placeholder 6"/>
          <p:cNvSpPr>
            <a:spLocks noGrp="1"/>
          </p:cNvSpPr>
          <p:nvPr>
            <p:ph type="pic" sz="quarter" idx="11"/>
          </p:nvPr>
        </p:nvSpPr>
        <p:spPr>
          <a:xfrm>
            <a:off x="499872" y="1804416"/>
            <a:ext cx="3816096" cy="3443288"/>
          </a:xfrm>
        </p:spPr>
        <p:txBody>
          <a:bodyPr/>
          <a:lstStyle>
            <a:lvl1pPr>
              <a:defRPr sz="2133"/>
            </a:lvl1pPr>
          </a:lstStyle>
          <a:p>
            <a:r>
              <a:rPr lang="en-US"/>
              <a:t>Drag picture to placeholder or click icon to add</a:t>
            </a:r>
          </a:p>
        </p:txBody>
      </p:sp>
      <p:sp>
        <p:nvSpPr>
          <p:cNvPr id="9" name="Picture Placeholder 4"/>
          <p:cNvSpPr>
            <a:spLocks noGrp="1"/>
          </p:cNvSpPr>
          <p:nvPr>
            <p:ph type="pic" sz="quarter" idx="12"/>
          </p:nvPr>
        </p:nvSpPr>
        <p:spPr>
          <a:xfrm>
            <a:off x="4451355" y="1804416"/>
            <a:ext cx="5608320" cy="3438144"/>
          </a:xfrm>
        </p:spPr>
        <p:txBody>
          <a:bodyPr/>
          <a:lstStyle>
            <a:lvl1pPr>
              <a:defRPr sz="2133"/>
            </a:lvl1pPr>
          </a:lstStyle>
          <a:p>
            <a:r>
              <a:rPr lang="en-US"/>
              <a:t>Drag picture to placeholder or click icon to add</a:t>
            </a:r>
          </a:p>
        </p:txBody>
      </p:sp>
      <p:sp>
        <p:nvSpPr>
          <p:cNvPr id="10" name="Text Placeholder 8"/>
          <p:cNvSpPr>
            <a:spLocks noGrp="1"/>
          </p:cNvSpPr>
          <p:nvPr>
            <p:ph type="body" sz="quarter" idx="13" hasCustomPrompt="1"/>
          </p:nvPr>
        </p:nvSpPr>
        <p:spPr>
          <a:xfrm>
            <a:off x="425593" y="5366286"/>
            <a:ext cx="3677920"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1" name="Text Placeholder 8"/>
          <p:cNvSpPr>
            <a:spLocks noGrp="1"/>
          </p:cNvSpPr>
          <p:nvPr>
            <p:ph type="body" sz="quarter" idx="14" hasCustomPrompt="1"/>
          </p:nvPr>
        </p:nvSpPr>
        <p:spPr>
          <a:xfrm>
            <a:off x="4382352" y="5366286"/>
            <a:ext cx="5619601"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Tree>
    <p:extLst>
      <p:ext uri="{BB962C8B-B14F-4D97-AF65-F5344CB8AC3E}">
        <p14:creationId xmlns:p14="http://schemas.microsoft.com/office/powerpoint/2010/main" val="2098221294"/>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 Images + Captions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8" y="477763"/>
            <a:ext cx="11206965" cy="489023"/>
          </a:xfrm>
        </p:spPr>
        <p:txBody>
          <a:bodyPr vert="horz" wrap="square" lIns="0" tIns="0" rIns="91431"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1202711"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
        <p:nvSpPr>
          <p:cNvPr id="7" name="Picture Placeholder 6"/>
          <p:cNvSpPr>
            <a:spLocks noGrp="1"/>
          </p:cNvSpPr>
          <p:nvPr>
            <p:ph type="pic" sz="quarter" idx="11"/>
          </p:nvPr>
        </p:nvSpPr>
        <p:spPr>
          <a:xfrm>
            <a:off x="499872" y="1804416"/>
            <a:ext cx="3657600" cy="3443288"/>
          </a:xfrm>
        </p:spPr>
        <p:txBody>
          <a:bodyPr/>
          <a:lstStyle>
            <a:lvl1pPr>
              <a:defRPr sz="2133"/>
            </a:lvl1pPr>
          </a:lstStyle>
          <a:p>
            <a:r>
              <a:rPr lang="en-US"/>
              <a:t>Drag picture to placeholder or click icon to add</a:t>
            </a:r>
          </a:p>
        </p:txBody>
      </p:sp>
      <p:sp>
        <p:nvSpPr>
          <p:cNvPr id="5" name="Picture Placeholder 4"/>
          <p:cNvSpPr>
            <a:spLocks noGrp="1"/>
          </p:cNvSpPr>
          <p:nvPr>
            <p:ph type="pic" sz="quarter" idx="12"/>
          </p:nvPr>
        </p:nvSpPr>
        <p:spPr>
          <a:xfrm>
            <a:off x="4276369" y="1804416"/>
            <a:ext cx="3657600" cy="3438144"/>
          </a:xfrm>
        </p:spPr>
        <p:txBody>
          <a:bodyPr/>
          <a:lstStyle>
            <a:lvl1pPr>
              <a:defRPr sz="2133"/>
            </a:lvl1pPr>
          </a:lstStyle>
          <a:p>
            <a:r>
              <a:rPr lang="en-US"/>
              <a:t>Drag picture to placeholder or click icon to add</a:t>
            </a:r>
          </a:p>
        </p:txBody>
      </p:sp>
      <p:sp>
        <p:nvSpPr>
          <p:cNvPr id="10" name="Picture Placeholder 4"/>
          <p:cNvSpPr>
            <a:spLocks noGrp="1"/>
          </p:cNvSpPr>
          <p:nvPr>
            <p:ph type="pic" sz="quarter" idx="15"/>
          </p:nvPr>
        </p:nvSpPr>
        <p:spPr>
          <a:xfrm>
            <a:off x="8047567" y="1804416"/>
            <a:ext cx="3657600" cy="3438144"/>
          </a:xfrm>
        </p:spPr>
        <p:txBody>
          <a:bodyPr/>
          <a:lstStyle>
            <a:lvl1pPr>
              <a:defRPr sz="2133"/>
            </a:lvl1pPr>
          </a:lstStyle>
          <a:p>
            <a:r>
              <a:rPr lang="en-US"/>
              <a:t>Drag picture to placeholder or click icon to add</a:t>
            </a:r>
          </a:p>
        </p:txBody>
      </p:sp>
      <p:sp>
        <p:nvSpPr>
          <p:cNvPr id="11" name="Text Placeholder 8"/>
          <p:cNvSpPr>
            <a:spLocks noGrp="1"/>
          </p:cNvSpPr>
          <p:nvPr>
            <p:ph type="body" sz="quarter" idx="13" hasCustomPrompt="1"/>
          </p:nvPr>
        </p:nvSpPr>
        <p:spPr>
          <a:xfrm>
            <a:off x="425593" y="5366286"/>
            <a:ext cx="3677920"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2" name="Text Placeholder 8"/>
          <p:cNvSpPr>
            <a:spLocks noGrp="1"/>
          </p:cNvSpPr>
          <p:nvPr>
            <p:ph type="body" sz="quarter" idx="14" hasCustomPrompt="1"/>
          </p:nvPr>
        </p:nvSpPr>
        <p:spPr>
          <a:xfrm>
            <a:off x="4196085" y="5366286"/>
            <a:ext cx="3711783"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3" name="Text Placeholder 8"/>
          <p:cNvSpPr>
            <a:spLocks noGrp="1"/>
          </p:cNvSpPr>
          <p:nvPr>
            <p:ph type="body" sz="quarter" idx="16" hasCustomPrompt="1"/>
          </p:nvPr>
        </p:nvSpPr>
        <p:spPr>
          <a:xfrm>
            <a:off x="7976451" y="5366286"/>
            <a:ext cx="3711783"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Tree>
    <p:extLst>
      <p:ext uri="{BB962C8B-B14F-4D97-AF65-F5344CB8AC3E}">
        <p14:creationId xmlns:p14="http://schemas.microsoft.com/office/powerpoint/2010/main" val="2386202310"/>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 Images + Captions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8" y="477763"/>
            <a:ext cx="11206965" cy="489023"/>
          </a:xfrm>
        </p:spPr>
        <p:txBody>
          <a:bodyPr vert="horz" wrap="square" lIns="0" tIns="0" rIns="91431"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3" y="977817"/>
            <a:ext cx="11202711" cy="494433"/>
          </a:xfrm>
        </p:spPr>
        <p:txBody>
          <a:bodyPr anchor="t"/>
          <a:lstStyle>
            <a:lvl1pPr marL="0" marR="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sz="3467"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marL="0" marR="0" lvl="0" indent="0" algn="l" defTabSz="1219060" rtl="0" eaLnBrk="1" fontAlgn="auto" latinLnBrk="0" hangingPunct="1">
              <a:lnSpc>
                <a:spcPct val="90000"/>
              </a:lnSpc>
              <a:spcBef>
                <a:spcPts val="267"/>
              </a:spcBef>
              <a:spcAft>
                <a:spcPts val="0"/>
              </a:spcAft>
              <a:buClr>
                <a:schemeClr val="accent5"/>
              </a:buClr>
              <a:buSzTx/>
              <a:buFont typeface="Garamond" panose="02020404030301010803" pitchFamily="18" charset="0"/>
              <a:buNone/>
              <a:tabLst/>
              <a:defRPr/>
            </a:pPr>
            <a:r>
              <a:rPr lang="en-US"/>
              <a:t>Subtitle</a:t>
            </a:r>
          </a:p>
          <a:p>
            <a:pPr lvl="0"/>
            <a:endParaRPr lang="en-US"/>
          </a:p>
        </p:txBody>
      </p:sp>
      <p:sp>
        <p:nvSpPr>
          <p:cNvPr id="11" name="Picture Placeholder 6"/>
          <p:cNvSpPr>
            <a:spLocks noGrp="1"/>
          </p:cNvSpPr>
          <p:nvPr>
            <p:ph type="pic" sz="quarter" idx="11"/>
          </p:nvPr>
        </p:nvSpPr>
        <p:spPr>
          <a:xfrm>
            <a:off x="499872" y="1804416"/>
            <a:ext cx="3657600" cy="3443288"/>
          </a:xfrm>
        </p:spPr>
        <p:txBody>
          <a:bodyPr/>
          <a:lstStyle>
            <a:lvl1pPr>
              <a:defRPr sz="2133"/>
            </a:lvl1pPr>
          </a:lstStyle>
          <a:p>
            <a:r>
              <a:rPr lang="en-US"/>
              <a:t>Drag picture to placeholder or click icon to add</a:t>
            </a:r>
          </a:p>
        </p:txBody>
      </p:sp>
      <p:sp>
        <p:nvSpPr>
          <p:cNvPr id="12" name="Picture Placeholder 4"/>
          <p:cNvSpPr>
            <a:spLocks noGrp="1"/>
          </p:cNvSpPr>
          <p:nvPr>
            <p:ph type="pic" sz="quarter" idx="12"/>
          </p:nvPr>
        </p:nvSpPr>
        <p:spPr>
          <a:xfrm>
            <a:off x="4276369" y="1804416"/>
            <a:ext cx="3657600" cy="3438144"/>
          </a:xfrm>
        </p:spPr>
        <p:txBody>
          <a:bodyPr/>
          <a:lstStyle>
            <a:lvl1pPr>
              <a:defRPr sz="2133"/>
            </a:lvl1pPr>
          </a:lstStyle>
          <a:p>
            <a:r>
              <a:rPr lang="en-US"/>
              <a:t>Drag picture to placeholder or click icon to add</a:t>
            </a:r>
          </a:p>
        </p:txBody>
      </p:sp>
      <p:sp>
        <p:nvSpPr>
          <p:cNvPr id="13" name="Picture Placeholder 4"/>
          <p:cNvSpPr>
            <a:spLocks noGrp="1"/>
          </p:cNvSpPr>
          <p:nvPr>
            <p:ph type="pic" sz="quarter" idx="15"/>
          </p:nvPr>
        </p:nvSpPr>
        <p:spPr>
          <a:xfrm>
            <a:off x="8047567" y="1804416"/>
            <a:ext cx="3657600" cy="3438144"/>
          </a:xfrm>
        </p:spPr>
        <p:txBody>
          <a:bodyPr/>
          <a:lstStyle>
            <a:lvl1pPr>
              <a:defRPr sz="2133"/>
            </a:lvl1pPr>
          </a:lstStyle>
          <a:p>
            <a:r>
              <a:rPr lang="en-US"/>
              <a:t>Drag picture to placeholder or click icon to add</a:t>
            </a:r>
          </a:p>
        </p:txBody>
      </p:sp>
      <p:sp>
        <p:nvSpPr>
          <p:cNvPr id="14" name="Text Placeholder 8"/>
          <p:cNvSpPr>
            <a:spLocks noGrp="1"/>
          </p:cNvSpPr>
          <p:nvPr>
            <p:ph type="body" sz="quarter" idx="13" hasCustomPrompt="1"/>
          </p:nvPr>
        </p:nvSpPr>
        <p:spPr>
          <a:xfrm>
            <a:off x="425593" y="5366286"/>
            <a:ext cx="3677920"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5" name="Text Placeholder 8"/>
          <p:cNvSpPr>
            <a:spLocks noGrp="1"/>
          </p:cNvSpPr>
          <p:nvPr>
            <p:ph type="body" sz="quarter" idx="14" hasCustomPrompt="1"/>
          </p:nvPr>
        </p:nvSpPr>
        <p:spPr>
          <a:xfrm>
            <a:off x="4196085" y="5366286"/>
            <a:ext cx="3711783"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6" name="Text Placeholder 8"/>
          <p:cNvSpPr>
            <a:spLocks noGrp="1"/>
          </p:cNvSpPr>
          <p:nvPr>
            <p:ph type="body" sz="quarter" idx="16" hasCustomPrompt="1"/>
          </p:nvPr>
        </p:nvSpPr>
        <p:spPr>
          <a:xfrm>
            <a:off x="7976451" y="5366286"/>
            <a:ext cx="3711783"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Tree>
    <p:extLst>
      <p:ext uri="{BB962C8B-B14F-4D97-AF65-F5344CB8AC3E}">
        <p14:creationId xmlns:p14="http://schemas.microsoft.com/office/powerpoint/2010/main" val="123003452"/>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 Images + More Text_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9537996"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4" y="977817"/>
            <a:ext cx="9534777" cy="494433"/>
          </a:xfrm>
        </p:spPr>
        <p:txBody>
          <a:bodyPr anchor="t"/>
          <a:lstStyle>
            <a:lvl1pPr marL="0" indent="0">
              <a:buNone/>
              <a:defRPr sz="2133"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8" name="Picture Placeholder 6"/>
          <p:cNvSpPr>
            <a:spLocks noGrp="1"/>
          </p:cNvSpPr>
          <p:nvPr>
            <p:ph type="pic" sz="quarter" idx="11"/>
          </p:nvPr>
        </p:nvSpPr>
        <p:spPr>
          <a:xfrm>
            <a:off x="499871" y="2503163"/>
            <a:ext cx="3816096" cy="3443288"/>
          </a:xfrm>
        </p:spPr>
        <p:txBody>
          <a:bodyPr/>
          <a:lstStyle>
            <a:lvl1pPr>
              <a:defRPr sz="2133"/>
            </a:lvl1pPr>
          </a:lstStyle>
          <a:p>
            <a:r>
              <a:rPr lang="en-US"/>
              <a:t>Drag picture to placeholder or click icon to add</a:t>
            </a:r>
          </a:p>
        </p:txBody>
      </p:sp>
      <p:sp>
        <p:nvSpPr>
          <p:cNvPr id="10" name="Picture Placeholder 4"/>
          <p:cNvSpPr>
            <a:spLocks noGrp="1"/>
          </p:cNvSpPr>
          <p:nvPr>
            <p:ph type="pic" sz="quarter" idx="12"/>
          </p:nvPr>
        </p:nvSpPr>
        <p:spPr>
          <a:xfrm>
            <a:off x="4451355" y="2503163"/>
            <a:ext cx="5608320" cy="3438144"/>
          </a:xfrm>
        </p:spPr>
        <p:txBody>
          <a:bodyPr/>
          <a:lstStyle>
            <a:lvl1pPr>
              <a:defRPr sz="2133"/>
            </a:lvl1pPr>
          </a:lstStyle>
          <a:p>
            <a:r>
              <a:rPr lang="en-US"/>
              <a:t>Drag picture to placeholder or click icon to add</a:t>
            </a:r>
          </a:p>
        </p:txBody>
      </p:sp>
      <p:sp>
        <p:nvSpPr>
          <p:cNvPr id="16" name="Text Placeholder 8"/>
          <p:cNvSpPr>
            <a:spLocks noGrp="1"/>
          </p:cNvSpPr>
          <p:nvPr>
            <p:ph type="body" sz="quarter" idx="13" hasCustomPrompt="1"/>
          </p:nvPr>
        </p:nvSpPr>
        <p:spPr>
          <a:xfrm>
            <a:off x="425593" y="6042267"/>
            <a:ext cx="3677920"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7" name="Text Placeholder 8"/>
          <p:cNvSpPr>
            <a:spLocks noGrp="1"/>
          </p:cNvSpPr>
          <p:nvPr>
            <p:ph type="body" sz="quarter" idx="14" hasCustomPrompt="1"/>
          </p:nvPr>
        </p:nvSpPr>
        <p:spPr>
          <a:xfrm>
            <a:off x="4382352" y="6042267"/>
            <a:ext cx="5619601"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Tree>
    <p:extLst>
      <p:ext uri="{BB962C8B-B14F-4D97-AF65-F5344CB8AC3E}">
        <p14:creationId xmlns:p14="http://schemas.microsoft.com/office/powerpoint/2010/main" val="1075263442"/>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Images + More Text_Gra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3969" y="477763"/>
            <a:ext cx="9537996" cy="489023"/>
          </a:xfrm>
        </p:spPr>
        <p:txBody>
          <a:bodyPr vert="horz" wrap="square" lIns="0" tIns="0" rIns="0" bIns="0" rtlCol="0" anchor="b" anchorCtr="0">
            <a:spAutoFit/>
          </a:bodyPr>
          <a:lstStyle>
            <a:lvl1pPr algn="l" defTabSz="1219060" rtl="0" eaLnBrk="1" latinLnBrk="0" hangingPunct="1">
              <a:lnSpc>
                <a:spcPct val="90000"/>
              </a:lnSpc>
              <a:spcBef>
                <a:spcPct val="0"/>
              </a:spcBef>
              <a:buNone/>
              <a:defRPr lang="en-US" sz="3467" b="1" kern="1200" cap="none" baseline="0" dirty="0">
                <a:solidFill>
                  <a:schemeClr val="accent5"/>
                </a:solidFill>
                <a:latin typeface="Arial" pitchFamily="34" charset="0"/>
                <a:ea typeface="+mj-ea"/>
                <a:cs typeface="Arial" pitchFamily="34" charset="0"/>
              </a:defRPr>
            </a:lvl1pPr>
          </a:lstStyle>
          <a:p>
            <a:r>
              <a:rPr lang="en-US"/>
              <a:t>Title</a:t>
            </a:r>
          </a:p>
        </p:txBody>
      </p:sp>
      <p:sp>
        <p:nvSpPr>
          <p:cNvPr id="6" name="Text Placeholder 2"/>
          <p:cNvSpPr>
            <a:spLocks noGrp="1"/>
          </p:cNvSpPr>
          <p:nvPr>
            <p:ph type="body" idx="10" hasCustomPrompt="1"/>
          </p:nvPr>
        </p:nvSpPr>
        <p:spPr>
          <a:xfrm>
            <a:off x="498224" y="977817"/>
            <a:ext cx="9534777" cy="494433"/>
          </a:xfrm>
        </p:spPr>
        <p:txBody>
          <a:bodyPr anchor="t"/>
          <a:lstStyle>
            <a:lvl1pPr marL="0" indent="0">
              <a:buNone/>
              <a:defRPr sz="2133" b="0">
                <a:solidFill>
                  <a:schemeClr val="accent5"/>
                </a:solidFill>
                <a:latin typeface="Palatino"/>
                <a:cs typeface="Palatino"/>
              </a:defRPr>
            </a:lvl1pPr>
            <a:lvl2pPr marL="609530" indent="0">
              <a:buNone/>
              <a:defRPr sz="2400">
                <a:solidFill>
                  <a:schemeClr val="tx1">
                    <a:tint val="75000"/>
                  </a:schemeClr>
                </a:solidFill>
              </a:defRPr>
            </a:lvl2pPr>
            <a:lvl3pPr marL="1219060" indent="0">
              <a:buNone/>
              <a:defRPr sz="2133">
                <a:solidFill>
                  <a:schemeClr val="tx1">
                    <a:tint val="75000"/>
                  </a:schemeClr>
                </a:solidFill>
              </a:defRPr>
            </a:lvl3pPr>
            <a:lvl4pPr marL="1828589" indent="0">
              <a:buNone/>
              <a:defRPr sz="1867">
                <a:solidFill>
                  <a:schemeClr val="tx1">
                    <a:tint val="75000"/>
                  </a:schemeClr>
                </a:solidFill>
              </a:defRPr>
            </a:lvl4pPr>
            <a:lvl5pPr marL="2438120" indent="0">
              <a:buNone/>
              <a:defRPr sz="1867">
                <a:solidFill>
                  <a:schemeClr val="tx1">
                    <a:tint val="75000"/>
                  </a:schemeClr>
                </a:solidFill>
              </a:defRPr>
            </a:lvl5pPr>
            <a:lvl6pPr marL="3047650" indent="0">
              <a:buNone/>
              <a:defRPr sz="1867">
                <a:solidFill>
                  <a:schemeClr val="tx1">
                    <a:tint val="75000"/>
                  </a:schemeClr>
                </a:solidFill>
              </a:defRPr>
            </a:lvl6pPr>
            <a:lvl7pPr marL="3657179" indent="0">
              <a:buNone/>
              <a:defRPr sz="1867">
                <a:solidFill>
                  <a:schemeClr val="tx1">
                    <a:tint val="75000"/>
                  </a:schemeClr>
                </a:solidFill>
              </a:defRPr>
            </a:lvl7pPr>
            <a:lvl8pPr marL="4266709" indent="0">
              <a:buNone/>
              <a:defRPr sz="1867">
                <a:solidFill>
                  <a:schemeClr val="tx1">
                    <a:tint val="75000"/>
                  </a:schemeClr>
                </a:solidFill>
              </a:defRPr>
            </a:lvl8pPr>
            <a:lvl9pPr marL="4876239" indent="0">
              <a:buNone/>
              <a:defRPr sz="1867">
                <a:solidFill>
                  <a:schemeClr val="tx1">
                    <a:tint val="75000"/>
                  </a:schemeClr>
                </a:solidFill>
              </a:defRPr>
            </a:lvl9pPr>
          </a:lstStyle>
          <a:p>
            <a:pPr lvl="0"/>
            <a:r>
              <a:rPr lang="en-US"/>
              <a:t>Subtitle</a:t>
            </a:r>
          </a:p>
        </p:txBody>
      </p:sp>
      <p:sp>
        <p:nvSpPr>
          <p:cNvPr id="8" name="Picture Placeholder 6"/>
          <p:cNvSpPr>
            <a:spLocks noGrp="1"/>
          </p:cNvSpPr>
          <p:nvPr>
            <p:ph type="pic" sz="quarter" idx="11"/>
          </p:nvPr>
        </p:nvSpPr>
        <p:spPr>
          <a:xfrm>
            <a:off x="499871" y="2503163"/>
            <a:ext cx="3816096" cy="3443288"/>
          </a:xfrm>
        </p:spPr>
        <p:txBody>
          <a:bodyPr/>
          <a:lstStyle>
            <a:lvl1pPr>
              <a:defRPr sz="2133"/>
            </a:lvl1pPr>
          </a:lstStyle>
          <a:p>
            <a:r>
              <a:rPr lang="en-US"/>
              <a:t>Drag picture to placeholder or click icon to add</a:t>
            </a:r>
          </a:p>
        </p:txBody>
      </p:sp>
      <p:sp>
        <p:nvSpPr>
          <p:cNvPr id="10" name="Picture Placeholder 4"/>
          <p:cNvSpPr>
            <a:spLocks noGrp="1"/>
          </p:cNvSpPr>
          <p:nvPr>
            <p:ph type="pic" sz="quarter" idx="12"/>
          </p:nvPr>
        </p:nvSpPr>
        <p:spPr>
          <a:xfrm>
            <a:off x="4451355" y="2503163"/>
            <a:ext cx="5608320" cy="3438144"/>
          </a:xfrm>
        </p:spPr>
        <p:txBody>
          <a:bodyPr/>
          <a:lstStyle>
            <a:lvl1pPr>
              <a:defRPr sz="2133"/>
            </a:lvl1pPr>
          </a:lstStyle>
          <a:p>
            <a:r>
              <a:rPr lang="en-US"/>
              <a:t>Drag picture to placeholder or click icon to add</a:t>
            </a:r>
          </a:p>
        </p:txBody>
      </p:sp>
      <p:sp>
        <p:nvSpPr>
          <p:cNvPr id="16" name="Text Placeholder 8"/>
          <p:cNvSpPr>
            <a:spLocks noGrp="1"/>
          </p:cNvSpPr>
          <p:nvPr>
            <p:ph type="body" sz="quarter" idx="13" hasCustomPrompt="1"/>
          </p:nvPr>
        </p:nvSpPr>
        <p:spPr>
          <a:xfrm>
            <a:off x="425593" y="6042267"/>
            <a:ext cx="3677920"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
        <p:nvSpPr>
          <p:cNvPr id="17" name="Text Placeholder 8"/>
          <p:cNvSpPr>
            <a:spLocks noGrp="1"/>
          </p:cNvSpPr>
          <p:nvPr>
            <p:ph type="body" sz="quarter" idx="14" hasCustomPrompt="1"/>
          </p:nvPr>
        </p:nvSpPr>
        <p:spPr>
          <a:xfrm>
            <a:off x="4382352" y="6042267"/>
            <a:ext cx="5619601" cy="252413"/>
          </a:xfrm>
        </p:spPr>
        <p:txBody>
          <a:bodyPr wrap="square" lIns="0" tIns="0" bIns="0" anchor="t" anchorCtr="0"/>
          <a:lstStyle>
            <a:lvl1pPr marL="78315" indent="-78315" algn="l">
              <a:defRPr sz="1467" b="0" baseline="0"/>
            </a:lvl1pPr>
            <a:lvl2pPr>
              <a:defRPr sz="1867"/>
            </a:lvl2pPr>
            <a:lvl3pPr>
              <a:defRPr sz="1867"/>
            </a:lvl3pPr>
            <a:lvl4pPr>
              <a:defRPr sz="1867"/>
            </a:lvl4pPr>
            <a:lvl5pPr>
              <a:defRPr sz="1867"/>
            </a:lvl5pPr>
          </a:lstStyle>
          <a:p>
            <a:r>
              <a:rPr lang="en-US"/>
              <a:t>Caption goes here</a:t>
            </a:r>
          </a:p>
        </p:txBody>
      </p:sp>
    </p:spTree>
    <p:extLst>
      <p:ext uri="{BB962C8B-B14F-4D97-AF65-F5344CB8AC3E}">
        <p14:creationId xmlns:p14="http://schemas.microsoft.com/office/powerpoint/2010/main" val="326499109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9" Type="http://schemas.openxmlformats.org/officeDocument/2006/relationships/slideLayout" Target="../slideLayouts/slideLayout117.xml"/><Relationship Id="rId21" Type="http://schemas.openxmlformats.org/officeDocument/2006/relationships/slideLayout" Target="../slideLayouts/slideLayout99.xml"/><Relationship Id="rId34" Type="http://schemas.openxmlformats.org/officeDocument/2006/relationships/slideLayout" Target="../slideLayouts/slideLayout112.xml"/><Relationship Id="rId42" Type="http://schemas.openxmlformats.org/officeDocument/2006/relationships/slideLayout" Target="../slideLayouts/slideLayout120.xml"/><Relationship Id="rId47" Type="http://schemas.openxmlformats.org/officeDocument/2006/relationships/slideLayout" Target="../slideLayouts/slideLayout125.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9" Type="http://schemas.openxmlformats.org/officeDocument/2006/relationships/slideLayout" Target="../slideLayouts/slideLayout107.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32" Type="http://schemas.openxmlformats.org/officeDocument/2006/relationships/slideLayout" Target="../slideLayouts/slideLayout110.xml"/><Relationship Id="rId37" Type="http://schemas.openxmlformats.org/officeDocument/2006/relationships/slideLayout" Target="../slideLayouts/slideLayout115.xml"/><Relationship Id="rId40" Type="http://schemas.openxmlformats.org/officeDocument/2006/relationships/slideLayout" Target="../slideLayouts/slideLayout118.xml"/><Relationship Id="rId45" Type="http://schemas.openxmlformats.org/officeDocument/2006/relationships/slideLayout" Target="../slideLayouts/slideLayout123.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slideLayout" Target="../slideLayouts/slideLayout106.xml"/><Relationship Id="rId36" Type="http://schemas.openxmlformats.org/officeDocument/2006/relationships/slideLayout" Target="../slideLayouts/slideLayout114.xml"/><Relationship Id="rId49" Type="http://schemas.openxmlformats.org/officeDocument/2006/relationships/theme" Target="../theme/theme2.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31" Type="http://schemas.openxmlformats.org/officeDocument/2006/relationships/slideLayout" Target="../slideLayouts/slideLayout109.xml"/><Relationship Id="rId44" Type="http://schemas.openxmlformats.org/officeDocument/2006/relationships/slideLayout" Target="../slideLayouts/slideLayout122.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slideLayout" Target="../slideLayouts/slideLayout105.xml"/><Relationship Id="rId30" Type="http://schemas.openxmlformats.org/officeDocument/2006/relationships/slideLayout" Target="../slideLayouts/slideLayout108.xml"/><Relationship Id="rId35" Type="http://schemas.openxmlformats.org/officeDocument/2006/relationships/slideLayout" Target="../slideLayouts/slideLayout113.xml"/><Relationship Id="rId43" Type="http://schemas.openxmlformats.org/officeDocument/2006/relationships/slideLayout" Target="../slideLayouts/slideLayout121.xml"/><Relationship Id="rId48" Type="http://schemas.openxmlformats.org/officeDocument/2006/relationships/slideLayout" Target="../slideLayouts/slideLayout126.xml"/><Relationship Id="rId8" Type="http://schemas.openxmlformats.org/officeDocument/2006/relationships/slideLayout" Target="../slideLayouts/slideLayout86.xml"/><Relationship Id="rId3" Type="http://schemas.openxmlformats.org/officeDocument/2006/relationships/slideLayout" Target="../slideLayouts/slideLayout81.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33" Type="http://schemas.openxmlformats.org/officeDocument/2006/relationships/slideLayout" Target="../slideLayouts/slideLayout111.xml"/><Relationship Id="rId38" Type="http://schemas.openxmlformats.org/officeDocument/2006/relationships/slideLayout" Target="../slideLayouts/slideLayout116.xml"/><Relationship Id="rId46" Type="http://schemas.openxmlformats.org/officeDocument/2006/relationships/slideLayout" Target="../slideLayouts/slideLayout124.xml"/><Relationship Id="rId20" Type="http://schemas.openxmlformats.org/officeDocument/2006/relationships/slideLayout" Target="../slideLayouts/slideLayout98.xml"/><Relationship Id="rId41" Type="http://schemas.openxmlformats.org/officeDocument/2006/relationships/slideLayout" Target="../slideLayouts/slideLayout119.xml"/><Relationship Id="rId1" Type="http://schemas.openxmlformats.org/officeDocument/2006/relationships/slideLayout" Target="../slideLayouts/slideLayout79.xml"/><Relationship Id="rId6"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5" name="MAIN GRID SYSTEM" hidden="1">
            <a:extLst>
              <a:ext uri="{FF2B5EF4-FFF2-40B4-BE49-F238E27FC236}">
                <a16:creationId xmlns:a16="http://schemas.microsoft.com/office/drawing/2014/main" id="{B59992D9-D30F-EF92-79A8-BE0B2D998A0B}"/>
              </a:ext>
            </a:extLst>
          </p:cNvPr>
          <p:cNvGrpSpPr>
            <a:grpSpLocks/>
          </p:cNvGrpSpPr>
          <p:nvPr/>
        </p:nvGrpSpPr>
        <p:grpSpPr>
          <a:xfrm>
            <a:off x="-3290324" y="-681881"/>
            <a:ext cx="15482328" cy="8290982"/>
            <a:chOff x="-4195165" y="-1000093"/>
            <a:chExt cx="19739968" cy="12160107"/>
          </a:xfrm>
        </p:grpSpPr>
        <p:grpSp>
          <p:nvGrpSpPr>
            <p:cNvPr id="66" name="HORIZONTAL">
              <a:extLst>
                <a:ext uri="{FF2B5EF4-FFF2-40B4-BE49-F238E27FC236}">
                  <a16:creationId xmlns:a16="http://schemas.microsoft.com/office/drawing/2014/main" id="{1C1A79AA-98CD-F277-AAD9-868F0D48C0DB}"/>
                </a:ext>
              </a:extLst>
            </p:cNvPr>
            <p:cNvGrpSpPr>
              <a:grpSpLocks/>
            </p:cNvGrpSpPr>
            <p:nvPr/>
          </p:nvGrpSpPr>
          <p:grpSpPr>
            <a:xfrm>
              <a:off x="-727002" y="1144050"/>
              <a:ext cx="548014" cy="8332048"/>
              <a:chOff x="-727002" y="1144050"/>
              <a:chExt cx="548014" cy="8332048"/>
            </a:xfrm>
          </p:grpSpPr>
          <p:sp>
            <p:nvSpPr>
              <p:cNvPr id="124" name="Rectangle 123">
                <a:extLst>
                  <a:ext uri="{FF2B5EF4-FFF2-40B4-BE49-F238E27FC236}">
                    <a16:creationId xmlns:a16="http://schemas.microsoft.com/office/drawing/2014/main" id="{3051896F-CD4F-CAB6-C499-637AB08B7185}"/>
                  </a:ext>
                </a:extLst>
              </p:cNvPr>
              <p:cNvSpPr>
                <a:spLocks/>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5" name="Rectangle 124">
                <a:extLst>
                  <a:ext uri="{FF2B5EF4-FFF2-40B4-BE49-F238E27FC236}">
                    <a16:creationId xmlns:a16="http://schemas.microsoft.com/office/drawing/2014/main" id="{1F6E6E11-DABC-5EAA-E438-5356FA1F4FC6}"/>
                  </a:ext>
                </a:extLst>
              </p:cNvPr>
              <p:cNvSpPr>
                <a:spLocks/>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6" name="Rectangle 125">
                <a:extLst>
                  <a:ext uri="{FF2B5EF4-FFF2-40B4-BE49-F238E27FC236}">
                    <a16:creationId xmlns:a16="http://schemas.microsoft.com/office/drawing/2014/main" id="{23C3712D-A331-9B9E-2C68-28986B51D5B6}"/>
                  </a:ext>
                </a:extLst>
              </p:cNvPr>
              <p:cNvSpPr>
                <a:spLocks/>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7" name="Rectangle 126">
                <a:extLst>
                  <a:ext uri="{FF2B5EF4-FFF2-40B4-BE49-F238E27FC236}">
                    <a16:creationId xmlns:a16="http://schemas.microsoft.com/office/drawing/2014/main" id="{B3089147-B633-49F8-8BCC-AB60CAD39390}"/>
                  </a:ext>
                </a:extLst>
              </p:cNvPr>
              <p:cNvSpPr>
                <a:spLocks/>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8" name="Rectangle 127">
                <a:extLst>
                  <a:ext uri="{FF2B5EF4-FFF2-40B4-BE49-F238E27FC236}">
                    <a16:creationId xmlns:a16="http://schemas.microsoft.com/office/drawing/2014/main" id="{4DC43F07-DA36-531F-9418-D5F290B9625F}"/>
                  </a:ext>
                </a:extLst>
              </p:cNvPr>
              <p:cNvSpPr>
                <a:spLocks/>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9" name="Rectangle 128">
                <a:extLst>
                  <a:ext uri="{FF2B5EF4-FFF2-40B4-BE49-F238E27FC236}">
                    <a16:creationId xmlns:a16="http://schemas.microsoft.com/office/drawing/2014/main" id="{8ECBFB62-AA23-70EF-AB25-BB433F08B0F6}"/>
                  </a:ext>
                </a:extLst>
              </p:cNvPr>
              <p:cNvSpPr>
                <a:spLocks/>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0" name="Rectangle 129">
                <a:extLst>
                  <a:ext uri="{FF2B5EF4-FFF2-40B4-BE49-F238E27FC236}">
                    <a16:creationId xmlns:a16="http://schemas.microsoft.com/office/drawing/2014/main" id="{2F4F2A9C-B4CA-98C9-534A-D0E501E5C6DB}"/>
                  </a:ext>
                </a:extLst>
              </p:cNvPr>
              <p:cNvSpPr>
                <a:spLocks/>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1" name="Rectangle 130">
                <a:extLst>
                  <a:ext uri="{FF2B5EF4-FFF2-40B4-BE49-F238E27FC236}">
                    <a16:creationId xmlns:a16="http://schemas.microsoft.com/office/drawing/2014/main" id="{C39C5C5E-0F57-4C6D-B849-4EE178960917}"/>
                  </a:ext>
                </a:extLst>
              </p:cNvPr>
              <p:cNvSpPr>
                <a:spLocks/>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2" name="Rectangle 131">
                <a:extLst>
                  <a:ext uri="{FF2B5EF4-FFF2-40B4-BE49-F238E27FC236}">
                    <a16:creationId xmlns:a16="http://schemas.microsoft.com/office/drawing/2014/main" id="{A99A2008-F54E-F7E6-646C-5664150A6C5F}"/>
                  </a:ext>
                </a:extLst>
              </p:cNvPr>
              <p:cNvSpPr>
                <a:spLocks/>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3" name="Rectangle 132">
                <a:extLst>
                  <a:ext uri="{FF2B5EF4-FFF2-40B4-BE49-F238E27FC236}">
                    <a16:creationId xmlns:a16="http://schemas.microsoft.com/office/drawing/2014/main" id="{7029173D-F98A-1D04-F03A-1A3FC5486C39}"/>
                  </a:ext>
                </a:extLst>
              </p:cNvPr>
              <p:cNvSpPr>
                <a:spLocks/>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4" name="Rectangle 133">
                <a:extLst>
                  <a:ext uri="{FF2B5EF4-FFF2-40B4-BE49-F238E27FC236}">
                    <a16:creationId xmlns:a16="http://schemas.microsoft.com/office/drawing/2014/main" id="{700E0528-4E09-612B-4558-AA86C85AA002}"/>
                  </a:ext>
                </a:extLst>
              </p:cNvPr>
              <p:cNvSpPr>
                <a:spLocks/>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5" name="Rectangle 134">
                <a:extLst>
                  <a:ext uri="{FF2B5EF4-FFF2-40B4-BE49-F238E27FC236}">
                    <a16:creationId xmlns:a16="http://schemas.microsoft.com/office/drawing/2014/main" id="{BDFFC000-DA12-12BE-AFD7-B3EC51C24E87}"/>
                  </a:ext>
                </a:extLst>
              </p:cNvPr>
              <p:cNvSpPr>
                <a:spLocks/>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6" name="Rectangle 135">
                <a:extLst>
                  <a:ext uri="{FF2B5EF4-FFF2-40B4-BE49-F238E27FC236}">
                    <a16:creationId xmlns:a16="http://schemas.microsoft.com/office/drawing/2014/main" id="{52981096-7B35-6ED3-9030-B212F5593BDA}"/>
                  </a:ext>
                </a:extLst>
              </p:cNvPr>
              <p:cNvSpPr>
                <a:spLocks/>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7" name="Rectangle 136">
                <a:extLst>
                  <a:ext uri="{FF2B5EF4-FFF2-40B4-BE49-F238E27FC236}">
                    <a16:creationId xmlns:a16="http://schemas.microsoft.com/office/drawing/2014/main" id="{68A03FF0-6226-7D1B-78B4-F4F87DCB8C9D}"/>
                  </a:ext>
                </a:extLst>
              </p:cNvPr>
              <p:cNvSpPr>
                <a:spLocks/>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8" name="Rectangle 137">
                <a:extLst>
                  <a:ext uri="{FF2B5EF4-FFF2-40B4-BE49-F238E27FC236}">
                    <a16:creationId xmlns:a16="http://schemas.microsoft.com/office/drawing/2014/main" id="{11092025-43B6-5594-BFA9-FB0F28C4AF2C}"/>
                  </a:ext>
                </a:extLst>
              </p:cNvPr>
              <p:cNvSpPr>
                <a:spLocks/>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39" name="Rectangle 138">
                <a:extLst>
                  <a:ext uri="{FF2B5EF4-FFF2-40B4-BE49-F238E27FC236}">
                    <a16:creationId xmlns:a16="http://schemas.microsoft.com/office/drawing/2014/main" id="{3670547F-C28F-B36C-ED12-A8FD156BD93F}"/>
                  </a:ext>
                </a:extLst>
              </p:cNvPr>
              <p:cNvSpPr>
                <a:spLocks/>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40" name="Rectangle 139">
                <a:extLst>
                  <a:ext uri="{FF2B5EF4-FFF2-40B4-BE49-F238E27FC236}">
                    <a16:creationId xmlns:a16="http://schemas.microsoft.com/office/drawing/2014/main" id="{6780BA16-5094-8328-1C4A-14C0DC2D1265}"/>
                  </a:ext>
                </a:extLst>
              </p:cNvPr>
              <p:cNvSpPr>
                <a:spLocks/>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41" name="Rectangle 140">
                <a:extLst>
                  <a:ext uri="{FF2B5EF4-FFF2-40B4-BE49-F238E27FC236}">
                    <a16:creationId xmlns:a16="http://schemas.microsoft.com/office/drawing/2014/main" id="{D09EE087-F727-16F4-36E7-91FA93324DB8}"/>
                  </a:ext>
                </a:extLst>
              </p:cNvPr>
              <p:cNvSpPr>
                <a:spLocks/>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42" name="Rectangle 141">
                <a:extLst>
                  <a:ext uri="{FF2B5EF4-FFF2-40B4-BE49-F238E27FC236}">
                    <a16:creationId xmlns:a16="http://schemas.microsoft.com/office/drawing/2014/main" id="{FB7EA203-C10E-F578-CB78-FF32D0DFD0E4}"/>
                  </a:ext>
                </a:extLst>
              </p:cNvPr>
              <p:cNvSpPr>
                <a:spLocks/>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grpSp>
        <p:grpSp>
          <p:nvGrpSpPr>
            <p:cNvPr id="67" name="VERTICAL">
              <a:extLst>
                <a:ext uri="{FF2B5EF4-FFF2-40B4-BE49-F238E27FC236}">
                  <a16:creationId xmlns:a16="http://schemas.microsoft.com/office/drawing/2014/main" id="{460082FB-4F52-3074-3B2F-5E42E6170064}"/>
                </a:ext>
              </a:extLst>
            </p:cNvPr>
            <p:cNvGrpSpPr>
              <a:grpSpLocks/>
            </p:cNvGrpSpPr>
            <p:nvPr/>
          </p:nvGrpSpPr>
          <p:grpSpPr>
            <a:xfrm>
              <a:off x="-4195165" y="-1000093"/>
              <a:ext cx="19739968" cy="12160107"/>
              <a:chOff x="-4195165" y="-1000093"/>
              <a:chExt cx="19739968" cy="12160107"/>
            </a:xfrm>
          </p:grpSpPr>
          <p:sp>
            <p:nvSpPr>
              <p:cNvPr id="68" name="Rectangle 67">
                <a:extLst>
                  <a:ext uri="{FF2B5EF4-FFF2-40B4-BE49-F238E27FC236}">
                    <a16:creationId xmlns:a16="http://schemas.microsoft.com/office/drawing/2014/main" id="{6624D06A-D62B-7711-B174-432D9A0070A3}"/>
                  </a:ext>
                </a:extLst>
              </p:cNvPr>
              <p:cNvSpPr>
                <a:spLocks/>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69" name="TextBox 68">
                <a:extLst>
                  <a:ext uri="{FF2B5EF4-FFF2-40B4-BE49-F238E27FC236}">
                    <a16:creationId xmlns:a16="http://schemas.microsoft.com/office/drawing/2014/main" id="{D07B1F59-E589-E6C2-011C-04AAE8670AB1}"/>
                  </a:ext>
                </a:extLst>
              </p:cNvPr>
              <p:cNvSpPr txBox="1">
                <a:spLocks/>
              </p:cNvSpPr>
              <p:nvPr/>
            </p:nvSpPr>
            <p:spPr>
              <a:xfrm>
                <a:off x="-4195165" y="9505217"/>
                <a:ext cx="2696809" cy="566138"/>
              </a:xfrm>
              <a:prstGeom prst="rect">
                <a:avLst/>
              </a:prstGeom>
              <a:noFill/>
            </p:spPr>
            <p:txBody>
              <a:bodyPr wrap="square" rtlCol="0">
                <a:spAutoFit/>
              </a:bodyPr>
              <a:lstStyle/>
              <a:p>
                <a:pPr algn="r"/>
                <a:r>
                  <a:rPr lang="en-GB" sz="954"/>
                  <a:t>PPT only accurate to 2 decimal places. 0.625” = 0.63”</a:t>
                </a:r>
              </a:p>
            </p:txBody>
          </p:sp>
          <p:sp>
            <p:nvSpPr>
              <p:cNvPr id="70" name="Rectangle 69">
                <a:extLst>
                  <a:ext uri="{FF2B5EF4-FFF2-40B4-BE49-F238E27FC236}">
                    <a16:creationId xmlns:a16="http://schemas.microsoft.com/office/drawing/2014/main" id="{67F7CCD6-EF4F-AD48-DD00-9143449FE20C}"/>
                  </a:ext>
                </a:extLst>
              </p:cNvPr>
              <p:cNvSpPr>
                <a:spLocks/>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1" name="Rectangle 70">
                <a:extLst>
                  <a:ext uri="{FF2B5EF4-FFF2-40B4-BE49-F238E27FC236}">
                    <a16:creationId xmlns:a16="http://schemas.microsoft.com/office/drawing/2014/main" id="{D0FFCB7E-9D46-C193-7EC5-6135A2C9F529}"/>
                  </a:ext>
                </a:extLst>
              </p:cNvPr>
              <p:cNvSpPr>
                <a:spLocks/>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2" name="Rectangle 71">
                <a:extLst>
                  <a:ext uri="{FF2B5EF4-FFF2-40B4-BE49-F238E27FC236}">
                    <a16:creationId xmlns:a16="http://schemas.microsoft.com/office/drawing/2014/main" id="{A00310CD-9DA8-BADD-F7B1-F824D59911EE}"/>
                  </a:ext>
                </a:extLst>
              </p:cNvPr>
              <p:cNvSpPr>
                <a:spLocks/>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3" name="Rectangle 72">
                <a:extLst>
                  <a:ext uri="{FF2B5EF4-FFF2-40B4-BE49-F238E27FC236}">
                    <a16:creationId xmlns:a16="http://schemas.microsoft.com/office/drawing/2014/main" id="{1AF9FFF8-F98C-0997-B01F-CE60E6F6523B}"/>
                  </a:ext>
                </a:extLst>
              </p:cNvPr>
              <p:cNvSpPr>
                <a:spLocks/>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4" name="Rectangle 73">
                <a:extLst>
                  <a:ext uri="{FF2B5EF4-FFF2-40B4-BE49-F238E27FC236}">
                    <a16:creationId xmlns:a16="http://schemas.microsoft.com/office/drawing/2014/main" id="{D5EACC6A-DB9B-3E56-2190-B2BA641DD28B}"/>
                  </a:ext>
                </a:extLst>
              </p:cNvPr>
              <p:cNvSpPr>
                <a:spLocks/>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5" name="Rectangle 74">
                <a:extLst>
                  <a:ext uri="{FF2B5EF4-FFF2-40B4-BE49-F238E27FC236}">
                    <a16:creationId xmlns:a16="http://schemas.microsoft.com/office/drawing/2014/main" id="{71BFDE94-976A-B524-13C2-CD77E567E683}"/>
                  </a:ext>
                </a:extLst>
              </p:cNvPr>
              <p:cNvSpPr>
                <a:spLocks/>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6" name="Rectangle 75">
                <a:extLst>
                  <a:ext uri="{FF2B5EF4-FFF2-40B4-BE49-F238E27FC236}">
                    <a16:creationId xmlns:a16="http://schemas.microsoft.com/office/drawing/2014/main" id="{A744B224-D7A3-1B6C-5D22-6A90B85F8661}"/>
                  </a:ext>
                </a:extLst>
              </p:cNvPr>
              <p:cNvSpPr>
                <a:spLocks/>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7" name="Rectangle 76">
                <a:extLst>
                  <a:ext uri="{FF2B5EF4-FFF2-40B4-BE49-F238E27FC236}">
                    <a16:creationId xmlns:a16="http://schemas.microsoft.com/office/drawing/2014/main" id="{68E79C2E-A606-8ECF-A825-7CCD8C95F15D}"/>
                  </a:ext>
                </a:extLst>
              </p:cNvPr>
              <p:cNvSpPr>
                <a:spLocks/>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8" name="Rectangle 77">
                <a:extLst>
                  <a:ext uri="{FF2B5EF4-FFF2-40B4-BE49-F238E27FC236}">
                    <a16:creationId xmlns:a16="http://schemas.microsoft.com/office/drawing/2014/main" id="{AB53A2CE-913A-CE9B-6FC4-FDAF5924F510}"/>
                  </a:ext>
                </a:extLst>
              </p:cNvPr>
              <p:cNvSpPr>
                <a:spLocks/>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79" name="Rectangle 78">
                <a:extLst>
                  <a:ext uri="{FF2B5EF4-FFF2-40B4-BE49-F238E27FC236}">
                    <a16:creationId xmlns:a16="http://schemas.microsoft.com/office/drawing/2014/main" id="{B53CD64E-28F6-FD92-F386-A45DB50DBF31}"/>
                  </a:ext>
                </a:extLst>
              </p:cNvPr>
              <p:cNvSpPr>
                <a:spLocks/>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0" name="Rectangle 79">
                <a:extLst>
                  <a:ext uri="{FF2B5EF4-FFF2-40B4-BE49-F238E27FC236}">
                    <a16:creationId xmlns:a16="http://schemas.microsoft.com/office/drawing/2014/main" id="{8FB05FAC-D410-E475-936B-F8C45A03F4AD}"/>
                  </a:ext>
                </a:extLst>
              </p:cNvPr>
              <p:cNvSpPr>
                <a:spLocks/>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1" name="Rectangle 80">
                <a:extLst>
                  <a:ext uri="{FF2B5EF4-FFF2-40B4-BE49-F238E27FC236}">
                    <a16:creationId xmlns:a16="http://schemas.microsoft.com/office/drawing/2014/main" id="{FAFB6CF2-FCF3-ACC0-9DC8-A5A167D756E2}"/>
                  </a:ext>
                </a:extLst>
              </p:cNvPr>
              <p:cNvSpPr>
                <a:spLocks/>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2" name="Rectangle 81">
                <a:extLst>
                  <a:ext uri="{FF2B5EF4-FFF2-40B4-BE49-F238E27FC236}">
                    <a16:creationId xmlns:a16="http://schemas.microsoft.com/office/drawing/2014/main" id="{E15AF712-4547-FFAB-4EE2-FC47392992BE}"/>
                  </a:ext>
                </a:extLst>
              </p:cNvPr>
              <p:cNvSpPr>
                <a:spLocks/>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3" name="Rectangle 82">
                <a:extLst>
                  <a:ext uri="{FF2B5EF4-FFF2-40B4-BE49-F238E27FC236}">
                    <a16:creationId xmlns:a16="http://schemas.microsoft.com/office/drawing/2014/main" id="{FFC5B880-177F-3B1E-69D2-AD448AF0945C}"/>
                  </a:ext>
                </a:extLst>
              </p:cNvPr>
              <p:cNvSpPr>
                <a:spLocks/>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84" name="Rectangle 83">
                <a:extLst>
                  <a:ext uri="{FF2B5EF4-FFF2-40B4-BE49-F238E27FC236}">
                    <a16:creationId xmlns:a16="http://schemas.microsoft.com/office/drawing/2014/main" id="{F43E4706-C8F9-FD90-D5C9-272965053DAF}"/>
                  </a:ext>
                </a:extLst>
              </p:cNvPr>
              <p:cNvSpPr>
                <a:spLocks/>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grpSp>
            <p:nvGrpSpPr>
              <p:cNvPr id="85" name="Group 84">
                <a:extLst>
                  <a:ext uri="{FF2B5EF4-FFF2-40B4-BE49-F238E27FC236}">
                    <a16:creationId xmlns:a16="http://schemas.microsoft.com/office/drawing/2014/main" id="{4B5611C6-FFAE-302E-F6E0-A345469E7542}"/>
                  </a:ext>
                </a:extLst>
              </p:cNvPr>
              <p:cNvGrpSpPr>
                <a:grpSpLocks/>
              </p:cNvGrpSpPr>
              <p:nvPr/>
            </p:nvGrpSpPr>
            <p:grpSpPr>
              <a:xfrm>
                <a:off x="576073" y="-1"/>
                <a:ext cx="14392674" cy="10058399"/>
                <a:chOff x="576073" y="1143000"/>
                <a:chExt cx="14392674" cy="8339328"/>
              </a:xfrm>
              <a:solidFill>
                <a:srgbClr val="F5F1ED">
                  <a:alpha val="90000"/>
                </a:srgbClr>
              </a:solidFill>
            </p:grpSpPr>
            <p:sp>
              <p:nvSpPr>
                <p:cNvPr id="112" name="Rectangle 111">
                  <a:extLst>
                    <a:ext uri="{FF2B5EF4-FFF2-40B4-BE49-F238E27FC236}">
                      <a16:creationId xmlns:a16="http://schemas.microsoft.com/office/drawing/2014/main" id="{5F4D2401-1322-145E-8C96-BDB74B2CFD28}"/>
                    </a:ext>
                  </a:extLst>
                </p:cNvPr>
                <p:cNvSpPr>
                  <a:spLocks/>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3" name="Rectangle 112">
                  <a:extLst>
                    <a:ext uri="{FF2B5EF4-FFF2-40B4-BE49-F238E27FC236}">
                      <a16:creationId xmlns:a16="http://schemas.microsoft.com/office/drawing/2014/main" id="{628F8215-6A1A-1618-B87C-A237922CDA59}"/>
                    </a:ext>
                  </a:extLst>
                </p:cNvPr>
                <p:cNvSpPr>
                  <a:spLocks/>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4" name="Rectangle 113">
                  <a:extLst>
                    <a:ext uri="{FF2B5EF4-FFF2-40B4-BE49-F238E27FC236}">
                      <a16:creationId xmlns:a16="http://schemas.microsoft.com/office/drawing/2014/main" id="{6CE6CAB9-DBCB-FDE2-ED8F-E86EABCD6939}"/>
                    </a:ext>
                  </a:extLst>
                </p:cNvPr>
                <p:cNvSpPr>
                  <a:spLocks/>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5" name="Rectangle 114">
                  <a:extLst>
                    <a:ext uri="{FF2B5EF4-FFF2-40B4-BE49-F238E27FC236}">
                      <a16:creationId xmlns:a16="http://schemas.microsoft.com/office/drawing/2014/main" id="{2DB7F841-02D8-B749-8F7D-9654A4B66850}"/>
                    </a:ext>
                  </a:extLst>
                </p:cNvPr>
                <p:cNvSpPr>
                  <a:spLocks/>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6" name="Rectangle 115">
                  <a:extLst>
                    <a:ext uri="{FF2B5EF4-FFF2-40B4-BE49-F238E27FC236}">
                      <a16:creationId xmlns:a16="http://schemas.microsoft.com/office/drawing/2014/main" id="{A3E95FCD-D274-A081-DF72-D76AC27D0E66}"/>
                    </a:ext>
                  </a:extLst>
                </p:cNvPr>
                <p:cNvSpPr>
                  <a:spLocks/>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7" name="Rectangle 116">
                  <a:extLst>
                    <a:ext uri="{FF2B5EF4-FFF2-40B4-BE49-F238E27FC236}">
                      <a16:creationId xmlns:a16="http://schemas.microsoft.com/office/drawing/2014/main" id="{9DF4010D-0B42-FC3B-728B-530971A7C945}"/>
                    </a:ext>
                  </a:extLst>
                </p:cNvPr>
                <p:cNvSpPr>
                  <a:spLocks/>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8" name="Rectangle 117">
                  <a:extLst>
                    <a:ext uri="{FF2B5EF4-FFF2-40B4-BE49-F238E27FC236}">
                      <a16:creationId xmlns:a16="http://schemas.microsoft.com/office/drawing/2014/main" id="{B830ED23-BDEE-4372-9608-E503A8758569}"/>
                    </a:ext>
                  </a:extLst>
                </p:cNvPr>
                <p:cNvSpPr>
                  <a:spLocks/>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19" name="Rectangle 118">
                  <a:extLst>
                    <a:ext uri="{FF2B5EF4-FFF2-40B4-BE49-F238E27FC236}">
                      <a16:creationId xmlns:a16="http://schemas.microsoft.com/office/drawing/2014/main" id="{EF3B9A24-762F-2F2E-E74E-5E440307F66E}"/>
                    </a:ext>
                  </a:extLst>
                </p:cNvPr>
                <p:cNvSpPr>
                  <a:spLocks/>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0" name="Rectangle 119">
                  <a:extLst>
                    <a:ext uri="{FF2B5EF4-FFF2-40B4-BE49-F238E27FC236}">
                      <a16:creationId xmlns:a16="http://schemas.microsoft.com/office/drawing/2014/main" id="{FFF3BE7F-E44C-7E88-B8E3-90164644823A}"/>
                    </a:ext>
                  </a:extLst>
                </p:cNvPr>
                <p:cNvSpPr>
                  <a:spLocks/>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1" name="Rectangle 120">
                  <a:extLst>
                    <a:ext uri="{FF2B5EF4-FFF2-40B4-BE49-F238E27FC236}">
                      <a16:creationId xmlns:a16="http://schemas.microsoft.com/office/drawing/2014/main" id="{01B0EB23-1BB2-729F-78DE-4EBAFD5A53B4}"/>
                    </a:ext>
                  </a:extLst>
                </p:cNvPr>
                <p:cNvSpPr>
                  <a:spLocks/>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2" name="Rectangle 121">
                  <a:extLst>
                    <a:ext uri="{FF2B5EF4-FFF2-40B4-BE49-F238E27FC236}">
                      <a16:creationId xmlns:a16="http://schemas.microsoft.com/office/drawing/2014/main" id="{370745AD-10AD-F3E9-422D-082876BD2EA6}"/>
                    </a:ext>
                  </a:extLst>
                </p:cNvPr>
                <p:cNvSpPr>
                  <a:spLocks/>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23" name="Rectangle 122">
                  <a:extLst>
                    <a:ext uri="{FF2B5EF4-FFF2-40B4-BE49-F238E27FC236}">
                      <a16:creationId xmlns:a16="http://schemas.microsoft.com/office/drawing/2014/main" id="{F83C1015-D4CD-A9D1-59B3-D09345FB4AC5}"/>
                    </a:ext>
                  </a:extLst>
                </p:cNvPr>
                <p:cNvSpPr>
                  <a:spLocks/>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grpSp>
          <p:cxnSp>
            <p:nvCxnSpPr>
              <p:cNvPr id="86" name="Straight Connector 85">
                <a:extLst>
                  <a:ext uri="{FF2B5EF4-FFF2-40B4-BE49-F238E27FC236}">
                    <a16:creationId xmlns:a16="http://schemas.microsoft.com/office/drawing/2014/main" id="{C7D4565C-AC76-A4F4-300F-627EA3419EF6}"/>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4C95FD9-D11F-4618-0BFB-25447FD26570}"/>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2759568-1673-DB36-B8B9-213A1CC18D3D}"/>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4E350ED-2046-E1C9-65B5-B660609316E9}"/>
                  </a:ext>
                </a:extLst>
              </p:cNvPr>
              <p:cNvSpPr>
                <a:spLocks/>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grpSp>
            <p:nvGrpSpPr>
              <p:cNvPr id="90" name="Group 89">
                <a:extLst>
                  <a:ext uri="{FF2B5EF4-FFF2-40B4-BE49-F238E27FC236}">
                    <a16:creationId xmlns:a16="http://schemas.microsoft.com/office/drawing/2014/main" id="{BEF2BD1E-117A-FFC6-7B29-CDBA00D36EEF}"/>
                  </a:ext>
                </a:extLst>
              </p:cNvPr>
              <p:cNvGrpSpPr>
                <a:grpSpLocks/>
              </p:cNvGrpSpPr>
              <p:nvPr/>
            </p:nvGrpSpPr>
            <p:grpSpPr>
              <a:xfrm>
                <a:off x="-2012969" y="575451"/>
                <a:ext cx="17557772" cy="567548"/>
                <a:chOff x="-1282890" y="575451"/>
                <a:chExt cx="16827692" cy="567548"/>
              </a:xfrm>
            </p:grpSpPr>
            <p:cxnSp>
              <p:nvCxnSpPr>
                <p:cNvPr id="110" name="Straight Connector 109">
                  <a:extLst>
                    <a:ext uri="{FF2B5EF4-FFF2-40B4-BE49-F238E27FC236}">
                      <a16:creationId xmlns:a16="http://schemas.microsoft.com/office/drawing/2014/main" id="{F5BBFE71-694B-0EEF-00D3-6AAAF5A06FA4}"/>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B9FC6A2-1A0B-CA5C-A5CF-5FF8B2D5810B}"/>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91" name="Rectangle 90">
                <a:extLst>
                  <a:ext uri="{FF2B5EF4-FFF2-40B4-BE49-F238E27FC236}">
                    <a16:creationId xmlns:a16="http://schemas.microsoft.com/office/drawing/2014/main" id="{D5F8AE96-DB3F-9298-5750-D6165E3AF61E}"/>
                  </a:ext>
                </a:extLst>
              </p:cNvPr>
              <p:cNvSpPr>
                <a:spLocks/>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92" name="TextBox 91">
                <a:extLst>
                  <a:ext uri="{FF2B5EF4-FFF2-40B4-BE49-F238E27FC236}">
                    <a16:creationId xmlns:a16="http://schemas.microsoft.com/office/drawing/2014/main" id="{55B43500-B217-DD1A-5B82-09C5BDE24403}"/>
                  </a:ext>
                </a:extLst>
              </p:cNvPr>
              <p:cNvSpPr txBox="1">
                <a:spLocks/>
              </p:cNvSpPr>
              <p:nvPr/>
            </p:nvSpPr>
            <p:spPr>
              <a:xfrm>
                <a:off x="-2805432" y="440694"/>
                <a:ext cx="768100" cy="296987"/>
              </a:xfrm>
              <a:prstGeom prst="rect">
                <a:avLst/>
              </a:prstGeom>
              <a:noFill/>
            </p:spPr>
            <p:txBody>
              <a:bodyPr wrap="square" rtlCol="0">
                <a:spAutoFit/>
              </a:bodyPr>
              <a:lstStyle/>
              <a:p>
                <a:pPr algn="ctr"/>
                <a:r>
                  <a:rPr lang="en-GB" sz="716"/>
                  <a:t>1.25”</a:t>
                </a:r>
              </a:p>
            </p:txBody>
          </p:sp>
          <p:sp>
            <p:nvSpPr>
              <p:cNvPr id="93" name="TextBox 92">
                <a:extLst>
                  <a:ext uri="{FF2B5EF4-FFF2-40B4-BE49-F238E27FC236}">
                    <a16:creationId xmlns:a16="http://schemas.microsoft.com/office/drawing/2014/main" id="{7B76E2AF-BBFD-5465-537D-CADDB6FD3ED7}"/>
                  </a:ext>
                </a:extLst>
              </p:cNvPr>
              <p:cNvSpPr txBox="1">
                <a:spLocks/>
              </p:cNvSpPr>
              <p:nvPr/>
            </p:nvSpPr>
            <p:spPr>
              <a:xfrm>
                <a:off x="1446217" y="-986079"/>
                <a:ext cx="429862" cy="458553"/>
              </a:xfrm>
              <a:prstGeom prst="rect">
                <a:avLst/>
              </a:prstGeom>
              <a:noFill/>
            </p:spPr>
            <p:txBody>
              <a:bodyPr wrap="square" rtlCol="0">
                <a:spAutoFit/>
              </a:bodyPr>
              <a:lstStyle/>
              <a:p>
                <a:pPr algn="ctr"/>
                <a:r>
                  <a:rPr lang="en-GB" sz="716"/>
                  <a:t>0.35”</a:t>
                </a:r>
              </a:p>
            </p:txBody>
          </p:sp>
          <p:cxnSp>
            <p:nvCxnSpPr>
              <p:cNvPr id="95" name="Straight Arrow Connector 94">
                <a:extLst>
                  <a:ext uri="{FF2B5EF4-FFF2-40B4-BE49-F238E27FC236}">
                    <a16:creationId xmlns:a16="http://schemas.microsoft.com/office/drawing/2014/main" id="{271A9355-B7D2-06B4-F444-70EAEDC206E4}"/>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62592DAF-5A0B-54C9-1B85-6DB483E10D59}"/>
                  </a:ext>
                </a:extLst>
              </p:cNvPr>
              <p:cNvGrpSpPr>
                <a:grpSpLocks/>
              </p:cNvGrpSpPr>
              <p:nvPr/>
            </p:nvGrpSpPr>
            <p:grpSpPr>
              <a:xfrm>
                <a:off x="-1379884" y="-1"/>
                <a:ext cx="577801" cy="575452"/>
                <a:chOff x="-1379884" y="-1"/>
                <a:chExt cx="577801" cy="575452"/>
              </a:xfrm>
            </p:grpSpPr>
            <p:sp>
              <p:nvSpPr>
                <p:cNvPr id="108" name="TextBox 107">
                  <a:extLst>
                    <a:ext uri="{FF2B5EF4-FFF2-40B4-BE49-F238E27FC236}">
                      <a16:creationId xmlns:a16="http://schemas.microsoft.com/office/drawing/2014/main" id="{F491E65E-FA7A-CAD0-13D1-856DB4D49CD0}"/>
                    </a:ext>
                  </a:extLst>
                </p:cNvPr>
                <p:cNvSpPr txBox="1">
                  <a:spLocks/>
                </p:cNvSpPr>
                <p:nvPr/>
              </p:nvSpPr>
              <p:spPr>
                <a:xfrm>
                  <a:off x="-1379884" y="156920"/>
                  <a:ext cx="576052" cy="296987"/>
                </a:xfrm>
                <a:prstGeom prst="rect">
                  <a:avLst/>
                </a:prstGeom>
                <a:noFill/>
              </p:spPr>
              <p:txBody>
                <a:bodyPr wrap="square" rtlCol="0">
                  <a:spAutoFit/>
                </a:bodyPr>
                <a:lstStyle/>
                <a:p>
                  <a:pPr algn="ctr"/>
                  <a:r>
                    <a:rPr lang="en-GB" sz="716"/>
                    <a:t>0.63”</a:t>
                  </a:r>
                </a:p>
              </p:txBody>
            </p:sp>
            <p:cxnSp>
              <p:nvCxnSpPr>
                <p:cNvPr id="109" name="Straight Arrow Connector 108">
                  <a:extLst>
                    <a:ext uri="{FF2B5EF4-FFF2-40B4-BE49-F238E27FC236}">
                      <a16:creationId xmlns:a16="http://schemas.microsoft.com/office/drawing/2014/main" id="{6EACA0AD-C138-59D3-93C7-A618669E616D}"/>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2B5C2400-5F21-DDB4-1E04-F0482D905BC8}"/>
                  </a:ext>
                </a:extLst>
              </p:cNvPr>
              <p:cNvGrpSpPr>
                <a:grpSpLocks/>
              </p:cNvGrpSpPr>
              <p:nvPr/>
            </p:nvGrpSpPr>
            <p:grpSpPr>
              <a:xfrm>
                <a:off x="-1379884" y="9482948"/>
                <a:ext cx="577801" cy="575452"/>
                <a:chOff x="-1379884" y="-1"/>
                <a:chExt cx="577801" cy="575452"/>
              </a:xfrm>
            </p:grpSpPr>
            <p:sp>
              <p:nvSpPr>
                <p:cNvPr id="106" name="TextBox 105">
                  <a:extLst>
                    <a:ext uri="{FF2B5EF4-FFF2-40B4-BE49-F238E27FC236}">
                      <a16:creationId xmlns:a16="http://schemas.microsoft.com/office/drawing/2014/main" id="{A8BD20F7-F9B4-F7E3-3566-12F8C2702002}"/>
                    </a:ext>
                  </a:extLst>
                </p:cNvPr>
                <p:cNvSpPr txBox="1">
                  <a:spLocks/>
                </p:cNvSpPr>
                <p:nvPr/>
              </p:nvSpPr>
              <p:spPr>
                <a:xfrm>
                  <a:off x="-1379884" y="156920"/>
                  <a:ext cx="576052" cy="296987"/>
                </a:xfrm>
                <a:prstGeom prst="rect">
                  <a:avLst/>
                </a:prstGeom>
                <a:noFill/>
              </p:spPr>
              <p:txBody>
                <a:bodyPr wrap="square" rtlCol="0">
                  <a:spAutoFit/>
                </a:bodyPr>
                <a:lstStyle/>
                <a:p>
                  <a:pPr algn="ctr"/>
                  <a:r>
                    <a:rPr lang="en-GB" sz="716"/>
                    <a:t>0.63”</a:t>
                  </a:r>
                </a:p>
              </p:txBody>
            </p:sp>
            <p:cxnSp>
              <p:nvCxnSpPr>
                <p:cNvPr id="107" name="Straight Arrow Connector 106">
                  <a:extLst>
                    <a:ext uri="{FF2B5EF4-FFF2-40B4-BE49-F238E27FC236}">
                      <a16:creationId xmlns:a16="http://schemas.microsoft.com/office/drawing/2014/main" id="{FDB89B68-BE75-9018-6C95-05FE906B73D1}"/>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98" name="Straight Arrow Connector 97">
                <a:extLst>
                  <a:ext uri="{FF2B5EF4-FFF2-40B4-BE49-F238E27FC236}">
                    <a16:creationId xmlns:a16="http://schemas.microsoft.com/office/drawing/2014/main" id="{35E7F145-388F-A7EF-EE00-43F7E9E8BCD0}"/>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2ED61335-E529-69EA-E864-76CBF1DA3A64}"/>
                  </a:ext>
                </a:extLst>
              </p:cNvPr>
              <p:cNvSpPr>
                <a:spLocks/>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sp>
            <p:nvSpPr>
              <p:cNvPr id="100" name="TextBox 99">
                <a:extLst>
                  <a:ext uri="{FF2B5EF4-FFF2-40B4-BE49-F238E27FC236}">
                    <a16:creationId xmlns:a16="http://schemas.microsoft.com/office/drawing/2014/main" id="{DBE1AE44-6D43-8F0D-7218-B38BED8A0572}"/>
                  </a:ext>
                </a:extLst>
              </p:cNvPr>
              <p:cNvSpPr txBox="1">
                <a:spLocks/>
              </p:cNvSpPr>
              <p:nvPr/>
            </p:nvSpPr>
            <p:spPr>
              <a:xfrm>
                <a:off x="672921" y="10266874"/>
                <a:ext cx="773296" cy="296987"/>
              </a:xfrm>
              <a:prstGeom prst="rect">
                <a:avLst/>
              </a:prstGeom>
              <a:noFill/>
            </p:spPr>
            <p:txBody>
              <a:bodyPr wrap="square" rtlCol="0">
                <a:spAutoFit/>
              </a:bodyPr>
              <a:lstStyle/>
              <a:p>
                <a:pPr algn="ctr"/>
                <a:r>
                  <a:rPr lang="en-GB" sz="716"/>
                  <a:t>1.19”</a:t>
                </a:r>
              </a:p>
            </p:txBody>
          </p:sp>
          <p:cxnSp>
            <p:nvCxnSpPr>
              <p:cNvPr id="101" name="Straight Arrow Connector 100">
                <a:extLst>
                  <a:ext uri="{FF2B5EF4-FFF2-40B4-BE49-F238E27FC236}">
                    <a16:creationId xmlns:a16="http://schemas.microsoft.com/office/drawing/2014/main" id="{E1D562D2-BBF4-0BA4-096D-79A87E288062}"/>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ECC845C7-5DCC-3A57-A659-5BAFCFFAB036}"/>
                  </a:ext>
                </a:extLst>
              </p:cNvPr>
              <p:cNvSpPr>
                <a:spLocks/>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27"/>
              </a:p>
            </p:txBody>
          </p:sp>
          <p:grpSp>
            <p:nvGrpSpPr>
              <p:cNvPr id="103" name="Group 102">
                <a:extLst>
                  <a:ext uri="{FF2B5EF4-FFF2-40B4-BE49-F238E27FC236}">
                    <a16:creationId xmlns:a16="http://schemas.microsoft.com/office/drawing/2014/main" id="{13B3B39E-F108-C6F1-64D3-668D9D90E984}"/>
                  </a:ext>
                </a:extLst>
              </p:cNvPr>
              <p:cNvGrpSpPr>
                <a:grpSpLocks/>
              </p:cNvGrpSpPr>
              <p:nvPr/>
            </p:nvGrpSpPr>
            <p:grpSpPr>
              <a:xfrm>
                <a:off x="-2" y="-1000093"/>
                <a:ext cx="576052" cy="326021"/>
                <a:chOff x="-646178" y="-215547"/>
                <a:chExt cx="576052" cy="326021"/>
              </a:xfrm>
            </p:grpSpPr>
            <p:sp>
              <p:nvSpPr>
                <p:cNvPr id="104" name="TextBox 103" hidden="1">
                  <a:extLst>
                    <a:ext uri="{FF2B5EF4-FFF2-40B4-BE49-F238E27FC236}">
                      <a16:creationId xmlns:a16="http://schemas.microsoft.com/office/drawing/2014/main" id="{3BCEAA2C-90B2-D9BA-CB0E-CA87F9815F34}"/>
                    </a:ext>
                  </a:extLst>
                </p:cNvPr>
                <p:cNvSpPr txBox="1">
                  <a:spLocks/>
                </p:cNvSpPr>
                <p:nvPr/>
              </p:nvSpPr>
              <p:spPr>
                <a:xfrm>
                  <a:off x="-646178" y="-215547"/>
                  <a:ext cx="576052" cy="296987"/>
                </a:xfrm>
                <a:prstGeom prst="rect">
                  <a:avLst/>
                </a:prstGeom>
                <a:noFill/>
              </p:spPr>
              <p:txBody>
                <a:bodyPr wrap="square" rtlCol="0">
                  <a:spAutoFit/>
                </a:bodyPr>
                <a:lstStyle/>
                <a:p>
                  <a:pPr algn="ctr"/>
                  <a:r>
                    <a:rPr lang="en-GB" sz="716"/>
                    <a:t>0.73”</a:t>
                  </a:r>
                </a:p>
              </p:txBody>
            </p:sp>
            <p:cxnSp>
              <p:nvCxnSpPr>
                <p:cNvPr id="105" name="Straight Arrow Connector 104">
                  <a:extLst>
                    <a:ext uri="{FF2B5EF4-FFF2-40B4-BE49-F238E27FC236}">
                      <a16:creationId xmlns:a16="http://schemas.microsoft.com/office/drawing/2014/main" id="{324408BC-3E07-BEC0-E00E-889DA1E8DB4D}"/>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BODY"/>
          <p:cNvSpPr>
            <a:spLocks noGrp="1"/>
          </p:cNvSpPr>
          <p:nvPr>
            <p:ph type="body" idx="1"/>
          </p:nvPr>
        </p:nvSpPr>
        <p:spPr>
          <a:xfrm>
            <a:off x="451787" y="1764247"/>
            <a:ext cx="11288378" cy="4634822"/>
          </a:xfrm>
          <a:prstGeom prst="rect">
            <a:avLst/>
          </a:prstGeom>
        </p:spPr>
        <p:txBody>
          <a:bodyPr vert="horz" lIns="0" tIns="0" rIns="0" bIns="0" rtlCol="0" anchor="t" anchorCtr="0">
            <a:noAutofit/>
          </a:bodyPr>
          <a:lstStyle/>
          <a:p>
            <a:pPr lvl="0"/>
            <a:endParaRPr lang="en-US" noProof="0"/>
          </a:p>
        </p:txBody>
      </p:sp>
      <p:sp>
        <p:nvSpPr>
          <p:cNvPr id="2" name="TITLE"/>
          <p:cNvSpPr>
            <a:spLocks noGrp="1"/>
          </p:cNvSpPr>
          <p:nvPr>
            <p:ph type="title"/>
          </p:nvPr>
        </p:nvSpPr>
        <p:spPr>
          <a:xfrm>
            <a:off x="451787" y="766016"/>
            <a:ext cx="11288378" cy="494654"/>
          </a:xfrm>
          <a:prstGeom prst="rect">
            <a:avLst/>
          </a:prstGeom>
        </p:spPr>
        <p:txBody>
          <a:bodyPr vert="horz" lIns="0" tIns="0" rIns="0" bIns="0" rtlCol="0" anchor="t" anchorCtr="0">
            <a:noAutofit/>
          </a:bodyPr>
          <a:lstStyle/>
          <a:p>
            <a:r>
              <a:rPr lang="en-GB" dirty="0" err="1"/>
              <a:t>XClick</a:t>
            </a:r>
            <a:r>
              <a:rPr lang="en-GB" dirty="0"/>
              <a:t> to edit Master title style </a:t>
            </a:r>
            <a:r>
              <a:rPr lang="en-GB" dirty="0" err="1"/>
              <a:t>Xx</a:t>
            </a:r>
            <a:endParaRPr lang="en-US" dirty="0"/>
          </a:p>
        </p:txBody>
      </p:sp>
      <p:sp>
        <p:nvSpPr>
          <p:cNvPr id="5" name="PRESENTATION TITLE OR SECTION"/>
          <p:cNvSpPr>
            <a:spLocks noGrp="1"/>
          </p:cNvSpPr>
          <p:nvPr>
            <p:ph type="ftr" sz="quarter" idx="3"/>
          </p:nvPr>
        </p:nvSpPr>
        <p:spPr>
          <a:xfrm>
            <a:off x="451786" y="346195"/>
            <a:ext cx="4577993" cy="200600"/>
          </a:xfrm>
          <a:prstGeom prst="rect">
            <a:avLst/>
          </a:prstGeom>
        </p:spPr>
        <p:txBody>
          <a:bodyPr vert="horz" lIns="0" tIns="0" rIns="0" bIns="0" rtlCol="0" anchor="t" anchorCtr="0"/>
          <a:lstStyle>
            <a:lvl1pPr algn="l">
              <a:lnSpc>
                <a:spcPts val="1472"/>
              </a:lnSpc>
              <a:defRPr sz="920">
                <a:solidFill>
                  <a:schemeClr val="tx1"/>
                </a:solidFill>
              </a:defRPr>
            </a:lvl1pPr>
          </a:lstStyle>
          <a:p>
            <a:r>
              <a:rPr lang="en-US"/>
              <a:t>Header Text – Remove if Not Needed</a:t>
            </a:r>
          </a:p>
        </p:txBody>
      </p:sp>
      <p:sp>
        <p:nvSpPr>
          <p:cNvPr id="10" name="Slide Number Placeholder 9">
            <a:extLst>
              <a:ext uri="{FF2B5EF4-FFF2-40B4-BE49-F238E27FC236}">
                <a16:creationId xmlns:a16="http://schemas.microsoft.com/office/drawing/2014/main" id="{7AECEA63-CFCB-0CF2-2F5B-179E6ED1AD76}"/>
              </a:ext>
            </a:extLst>
          </p:cNvPr>
          <p:cNvSpPr>
            <a:spLocks noGrp="1"/>
          </p:cNvSpPr>
          <p:nvPr>
            <p:ph type="sldNum" sz="quarter" idx="4"/>
          </p:nvPr>
        </p:nvSpPr>
        <p:spPr>
          <a:xfrm>
            <a:off x="10996695" y="6538805"/>
            <a:ext cx="743470" cy="240790"/>
          </a:xfrm>
          <a:prstGeom prst="rect">
            <a:avLst/>
          </a:prstGeom>
        </p:spPr>
        <p:txBody>
          <a:bodyPr vert="horz" lIns="0" tIns="0" rIns="0" bIns="0" rtlCol="0" anchor="ctr"/>
          <a:lstStyle>
            <a:lvl1pPr algn="r">
              <a:defRPr sz="920">
                <a:solidFill>
                  <a:schemeClr val="accent3"/>
                </a:solidFill>
              </a:defRPr>
            </a:lvl1pPr>
          </a:lstStyle>
          <a:p>
            <a:fld id="{387AECDB-6C85-4FE3-9DAF-486A9B5BAE12}" type="slidenum">
              <a:rPr lang="en-GB" smtClean="0"/>
              <a:pPr/>
              <a:t>‹#›</a:t>
            </a:fld>
            <a:endParaRPr lang="en-GB"/>
          </a:p>
        </p:txBody>
      </p:sp>
    </p:spTree>
    <p:extLst>
      <p:ext uri="{BB962C8B-B14F-4D97-AF65-F5344CB8AC3E}">
        <p14:creationId xmlns:p14="http://schemas.microsoft.com/office/powerpoint/2010/main" val="85243576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 id="2147483738" r:id="rId77"/>
    <p:sldLayoutId id="2147483791" r:id="rId78"/>
  </p:sldLayoutIdLst>
  <p:hf hdr="0" dt="0"/>
  <p:txStyles>
    <p:titleStyle>
      <a:lvl1pPr algn="l" defTabSz="914116" rtl="0" eaLnBrk="1" latinLnBrk="0" hangingPunct="1">
        <a:lnSpc>
          <a:spcPts val="4270"/>
        </a:lnSpc>
        <a:spcBef>
          <a:spcPts val="1000"/>
        </a:spcBef>
        <a:buNone/>
        <a:defRPr sz="3681" b="0" i="0" kern="1200">
          <a:solidFill>
            <a:schemeClr val="tx1"/>
          </a:solidFill>
          <a:latin typeface="Palatino" pitchFamily="2" charset="77"/>
          <a:ea typeface="+mj-ea"/>
          <a:cs typeface="+mj-cs"/>
        </a:defRPr>
      </a:lvl1pPr>
    </p:titleStyle>
    <p:bodyStyle>
      <a:lvl1pPr marL="0" indent="0" algn="l" defTabSz="916173" rtl="0" eaLnBrk="1" latinLnBrk="0" hangingPunct="1">
        <a:lnSpc>
          <a:spcPts val="1963"/>
        </a:lnSpc>
        <a:spcBef>
          <a:spcPts val="1000"/>
        </a:spcBef>
        <a:buSzPct val="80000"/>
        <a:buFontTx/>
        <a:buNone/>
        <a:tabLst>
          <a:tab pos="186974" algn="l"/>
        </a:tabLst>
        <a:defRPr sz="1227" kern="1200">
          <a:solidFill>
            <a:schemeClr val="tx1"/>
          </a:solidFill>
          <a:latin typeface="+mn-lt"/>
          <a:ea typeface="+mn-ea"/>
          <a:cs typeface="Arial" panose="020B0604020202020204" pitchFamily="34" charset="0"/>
        </a:defRPr>
      </a:lvl1pPr>
      <a:lvl2pPr marL="685587"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2pPr>
      <a:lvl3pPr marL="1142645"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3pPr>
      <a:lvl4pPr marL="1599702"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4pPr>
      <a:lvl5pPr marL="2056761"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16" rtl="0" eaLnBrk="1" latinLnBrk="0" hangingPunct="1">
        <a:defRPr sz="1799" kern="1200">
          <a:solidFill>
            <a:schemeClr val="tx1"/>
          </a:solidFill>
          <a:latin typeface="+mn-lt"/>
          <a:ea typeface="+mn-ea"/>
          <a:cs typeface="+mn-cs"/>
        </a:defRPr>
      </a:lvl1pPr>
      <a:lvl2pPr marL="457058" algn="l" defTabSz="914116" rtl="0" eaLnBrk="1" latinLnBrk="0" hangingPunct="1">
        <a:defRPr sz="1799" kern="1200">
          <a:solidFill>
            <a:schemeClr val="tx1"/>
          </a:solidFill>
          <a:latin typeface="+mn-lt"/>
          <a:ea typeface="+mn-ea"/>
          <a:cs typeface="+mn-cs"/>
        </a:defRPr>
      </a:lvl2pPr>
      <a:lvl3pPr marL="914116" algn="l" defTabSz="914116" rtl="0" eaLnBrk="1" latinLnBrk="0" hangingPunct="1">
        <a:defRPr sz="1799" kern="1200">
          <a:solidFill>
            <a:schemeClr val="tx1"/>
          </a:solidFill>
          <a:latin typeface="+mn-lt"/>
          <a:ea typeface="+mn-ea"/>
          <a:cs typeface="+mn-cs"/>
        </a:defRPr>
      </a:lvl3pPr>
      <a:lvl4pPr marL="1371174" algn="l" defTabSz="914116" rtl="0" eaLnBrk="1" latinLnBrk="0" hangingPunct="1">
        <a:defRPr sz="1799" kern="1200">
          <a:solidFill>
            <a:schemeClr val="tx1"/>
          </a:solidFill>
          <a:latin typeface="+mn-lt"/>
          <a:ea typeface="+mn-ea"/>
          <a:cs typeface="+mn-cs"/>
        </a:defRPr>
      </a:lvl4pPr>
      <a:lvl5pPr marL="1828232" algn="l" defTabSz="914116" rtl="0" eaLnBrk="1" latinLnBrk="0" hangingPunct="1">
        <a:defRPr sz="1799" kern="1200">
          <a:solidFill>
            <a:schemeClr val="tx1"/>
          </a:solidFill>
          <a:latin typeface="+mn-lt"/>
          <a:ea typeface="+mn-ea"/>
          <a:cs typeface="+mn-cs"/>
        </a:defRPr>
      </a:lvl5pPr>
      <a:lvl6pPr marL="2285289" algn="l" defTabSz="914116" rtl="0" eaLnBrk="1" latinLnBrk="0" hangingPunct="1">
        <a:defRPr sz="1799" kern="1200">
          <a:solidFill>
            <a:schemeClr val="tx1"/>
          </a:solidFill>
          <a:latin typeface="+mn-lt"/>
          <a:ea typeface="+mn-ea"/>
          <a:cs typeface="+mn-cs"/>
        </a:defRPr>
      </a:lvl6pPr>
      <a:lvl7pPr marL="2742347" algn="l" defTabSz="914116" rtl="0" eaLnBrk="1" latinLnBrk="0" hangingPunct="1">
        <a:defRPr sz="1799" kern="1200">
          <a:solidFill>
            <a:schemeClr val="tx1"/>
          </a:solidFill>
          <a:latin typeface="+mn-lt"/>
          <a:ea typeface="+mn-ea"/>
          <a:cs typeface="+mn-cs"/>
        </a:defRPr>
      </a:lvl7pPr>
      <a:lvl8pPr marL="3199405" algn="l" defTabSz="914116" rtl="0" eaLnBrk="1" latinLnBrk="0" hangingPunct="1">
        <a:defRPr sz="1799" kern="1200">
          <a:solidFill>
            <a:schemeClr val="tx1"/>
          </a:solidFill>
          <a:latin typeface="+mn-lt"/>
          <a:ea typeface="+mn-ea"/>
          <a:cs typeface="+mn-cs"/>
        </a:defRPr>
      </a:lvl8pPr>
      <a:lvl9pPr marL="3656463" algn="l" defTabSz="91411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7">
          <p15:clr>
            <a:srgbClr val="F26B43"/>
          </p15:clr>
        </p15:guide>
        <p15:guide id="3" pos="10850">
          <p15:clr>
            <a:srgbClr val="F26B43"/>
          </p15:clr>
        </p15:guide>
        <p15:guide id="4" pos="10169">
          <p15:clr>
            <a:srgbClr val="F26B43"/>
          </p15:clr>
        </p15:guide>
        <p15:guide id="5" pos="1098">
          <p15:clr>
            <a:srgbClr val="F26B43"/>
          </p15:clr>
        </p15:guide>
        <p15:guide id="6" pos="1302">
          <p15:clr>
            <a:srgbClr val="F26B43"/>
          </p15:clr>
        </p15:guide>
        <p15:guide id="7" pos="1982">
          <p15:clr>
            <a:srgbClr val="F26B43"/>
          </p15:clr>
        </p15:guide>
        <p15:guide id="8" pos="2186">
          <p15:clr>
            <a:srgbClr val="F26B43"/>
          </p15:clr>
        </p15:guide>
        <p15:guide id="9" pos="2867">
          <p15:clr>
            <a:srgbClr val="F26B43"/>
          </p15:clr>
        </p15:guide>
        <p15:guide id="10" pos="3071">
          <p15:clr>
            <a:srgbClr val="F26B43"/>
          </p15:clr>
        </p15:guide>
        <p15:guide id="11" pos="5724">
          <p15:clr>
            <a:srgbClr val="F26B43"/>
          </p15:clr>
        </p15:guide>
        <p15:guide id="12" pos="3751">
          <p15:clr>
            <a:srgbClr val="F26B43"/>
          </p15:clr>
        </p15:guide>
        <p15:guide id="13" pos="3955">
          <p15:clr>
            <a:srgbClr val="F26B43"/>
          </p15:clr>
        </p15:guide>
        <p15:guide id="14" pos="4658">
          <p15:clr>
            <a:srgbClr val="F26B43"/>
          </p15:clr>
        </p15:guide>
        <p15:guide id="15" pos="4840">
          <p15:clr>
            <a:srgbClr val="F26B43"/>
          </p15:clr>
        </p15:guide>
        <p15:guide id="16" pos="5543">
          <p15:clr>
            <a:srgbClr val="F26B43"/>
          </p15:clr>
        </p15:guide>
        <p15:guide id="17" pos="6427">
          <p15:clr>
            <a:srgbClr val="F26B43"/>
          </p15:clr>
        </p15:guide>
        <p15:guide id="18" pos="6609">
          <p15:clr>
            <a:srgbClr val="F26B43"/>
          </p15:clr>
        </p15:guide>
        <p15:guide id="19" pos="7289">
          <p15:clr>
            <a:srgbClr val="F26B43"/>
          </p15:clr>
        </p15:guide>
        <p15:guide id="20" pos="7516">
          <p15:clr>
            <a:srgbClr val="F26B43"/>
          </p15:clr>
        </p15:guide>
        <p15:guide id="21" pos="8174">
          <p15:clr>
            <a:srgbClr val="F26B43"/>
          </p15:clr>
        </p15:guide>
        <p15:guide id="22" pos="8400">
          <p15:clr>
            <a:srgbClr val="F26B43"/>
          </p15:clr>
        </p15:guide>
        <p15:guide id="23" pos="9081">
          <p15:clr>
            <a:srgbClr val="F26B43"/>
          </p15:clr>
        </p15:guide>
        <p15:guide id="24" pos="9285">
          <p15:clr>
            <a:srgbClr val="F26B43"/>
          </p15:clr>
        </p15:guide>
        <p15:guide id="25" pos="9965">
          <p15:clr>
            <a:srgbClr val="F26B43"/>
          </p15:clr>
        </p15:guide>
        <p15:guide id="27" orient="horz" pos="6336">
          <p15:clr>
            <a:srgbClr val="F26B43"/>
          </p15:clr>
        </p15:guide>
        <p15:guide id="45">
          <p15:clr>
            <a:srgbClr val="F26B43"/>
          </p15:clr>
        </p15:guide>
        <p15:guide id="46" orient="horz" pos="5912">
          <p15:clr>
            <a:srgbClr val="F26B43"/>
          </p15:clr>
        </p15:guide>
        <p15:guide id="47" orient="horz" pos="5708">
          <p15:clr>
            <a:srgbClr val="F26B43"/>
          </p15:clr>
        </p15:guide>
        <p15:guide id="48" orient="horz" pos="5096">
          <p15:clr>
            <a:srgbClr val="F26B43"/>
          </p15:clr>
        </p15:guide>
        <p15:guide id="49" orient="horz" pos="4688">
          <p15:clr>
            <a:srgbClr val="F26B43"/>
          </p15:clr>
        </p15:guide>
        <p15:guide id="50" orient="horz" pos="4483">
          <p15:clr>
            <a:srgbClr val="F26B43"/>
          </p15:clr>
        </p15:guide>
        <p15:guide id="51" orient="horz" pos="809">
          <p15:clr>
            <a:srgbClr val="F26B43"/>
          </p15:clr>
        </p15:guide>
        <p15:guide id="52" orient="horz" pos="1013">
          <p15:clr>
            <a:srgbClr val="F26B43"/>
          </p15:clr>
        </p15:guide>
        <p15:guide id="53" orient="horz" pos="5300">
          <p15:clr>
            <a:srgbClr val="F26B43"/>
          </p15:clr>
        </p15:guide>
        <p15:guide id="54" orient="horz" pos="1422">
          <p15:clr>
            <a:srgbClr val="F26B43"/>
          </p15:clr>
        </p15:guide>
        <p15:guide id="55" orient="horz" pos="1626">
          <p15:clr>
            <a:srgbClr val="F26B43"/>
          </p15:clr>
        </p15:guide>
        <p15:guide id="56" orient="horz" pos="2034">
          <p15:clr>
            <a:srgbClr val="F26B43"/>
          </p15:clr>
        </p15:guide>
        <p15:guide id="57" orient="horz" pos="2238">
          <p15:clr>
            <a:srgbClr val="F26B43"/>
          </p15:clr>
        </p15:guide>
        <p15:guide id="58" orient="horz" pos="2646">
          <p15:clr>
            <a:srgbClr val="F26B43"/>
          </p15:clr>
        </p15:guide>
        <p15:guide id="59" orient="horz" pos="2850">
          <p15:clr>
            <a:srgbClr val="F26B43"/>
          </p15:clr>
        </p15:guide>
        <p15:guide id="60" orient="horz" pos="3259">
          <p15:clr>
            <a:srgbClr val="F26B43"/>
          </p15:clr>
        </p15:guide>
        <p15:guide id="61" orient="horz" pos="3463">
          <p15:clr>
            <a:srgbClr val="F26B43"/>
          </p15:clr>
        </p15:guide>
        <p15:guide id="62" orient="horz" pos="3871">
          <p15:clr>
            <a:srgbClr val="F26B43"/>
          </p15:clr>
        </p15:guide>
        <p15:guide id="63" orient="horz" pos="407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872" y="477998"/>
            <a:ext cx="10786533" cy="489023"/>
          </a:xfrm>
          <a:prstGeom prst="rect">
            <a:avLst/>
          </a:prstGeom>
        </p:spPr>
        <p:txBody>
          <a:bodyPr vert="horz" wrap="square" lIns="0" tIns="0" rIns="0" bIns="0" rtlCol="0" anchor="b" anchorCtr="0">
            <a:spAutoFit/>
          </a:bodyPr>
          <a:lstStyle/>
          <a:p>
            <a:r>
              <a:rPr lang="en-US"/>
              <a:t>Title</a:t>
            </a:r>
          </a:p>
        </p:txBody>
      </p:sp>
      <p:sp>
        <p:nvSpPr>
          <p:cNvPr id="3" name="Text Placeholder 2"/>
          <p:cNvSpPr>
            <a:spLocks noGrp="1"/>
          </p:cNvSpPr>
          <p:nvPr>
            <p:ph type="body" idx="1"/>
          </p:nvPr>
        </p:nvSpPr>
        <p:spPr>
          <a:xfrm>
            <a:off x="414529" y="1936796"/>
            <a:ext cx="10786535" cy="1661993"/>
          </a:xfrm>
          <a:prstGeom prst="rect">
            <a:avLst/>
          </a:prstGeom>
        </p:spPr>
        <p:txBody>
          <a:bodyPr vert="horz" wrap="square" lIns="0" tIns="0" rIns="0" bIns="0" rtlCol="0" anchor="t" anchorCtr="0">
            <a:noAutofit/>
          </a:body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9634735"/>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 id="2147483820" r:id="rId26"/>
    <p:sldLayoutId id="2147483821" r:id="rId27"/>
    <p:sldLayoutId id="2147483822" r:id="rId28"/>
    <p:sldLayoutId id="2147483823" r:id="rId29"/>
    <p:sldLayoutId id="2147483824" r:id="rId30"/>
    <p:sldLayoutId id="2147483825" r:id="rId31"/>
    <p:sldLayoutId id="2147483826" r:id="rId32"/>
    <p:sldLayoutId id="2147483827" r:id="rId33"/>
    <p:sldLayoutId id="2147483828" r:id="rId34"/>
    <p:sldLayoutId id="2147483829" r:id="rId35"/>
    <p:sldLayoutId id="2147483830" r:id="rId36"/>
    <p:sldLayoutId id="2147483831" r:id="rId37"/>
    <p:sldLayoutId id="2147483832" r:id="rId38"/>
    <p:sldLayoutId id="2147483833" r:id="rId39"/>
    <p:sldLayoutId id="2147483834" r:id="rId40"/>
    <p:sldLayoutId id="2147483835" r:id="rId41"/>
    <p:sldLayoutId id="2147483836" r:id="rId42"/>
    <p:sldLayoutId id="2147483837" r:id="rId43"/>
    <p:sldLayoutId id="2147483838" r:id="rId44"/>
    <p:sldLayoutId id="2147483839" r:id="rId45"/>
    <p:sldLayoutId id="2147483840" r:id="rId46"/>
    <p:sldLayoutId id="2147483841" r:id="rId47"/>
    <p:sldLayoutId id="2147483842" r:id="rId48"/>
  </p:sldLayoutIdLst>
  <p:transition>
    <p:fade/>
  </p:transition>
  <p:hf sldNum="0" hdr="0"/>
  <p:txStyles>
    <p:titleStyle>
      <a:lvl1pPr algn="l" defTabSz="1219060" rtl="0" eaLnBrk="1" latinLnBrk="0" hangingPunct="1">
        <a:lnSpc>
          <a:spcPct val="90000"/>
        </a:lnSpc>
        <a:spcBef>
          <a:spcPct val="0"/>
        </a:spcBef>
        <a:buNone/>
        <a:defRPr lang="en-US" sz="3467" b="1" kern="1200" cap="none" spc="-133" baseline="0" dirty="0" smtClean="0">
          <a:solidFill>
            <a:srgbClr val="4A4642"/>
          </a:solidFill>
          <a:latin typeface="Arial" pitchFamily="34" charset="0"/>
          <a:ea typeface="+mj-ea"/>
          <a:cs typeface="Arial" pitchFamily="34" charset="0"/>
        </a:defRPr>
      </a:lvl1pPr>
    </p:titleStyle>
    <p:bodyStyle>
      <a:lvl1pPr marL="0" indent="0" algn="l" defTabSz="1219060" rtl="0" eaLnBrk="1" latinLnBrk="0" hangingPunct="1">
        <a:lnSpc>
          <a:spcPct val="90000"/>
        </a:lnSpc>
        <a:spcBef>
          <a:spcPts val="267"/>
        </a:spcBef>
        <a:buClr>
          <a:schemeClr val="accent5"/>
        </a:buClr>
        <a:buFont typeface="Garamond" panose="02020404030301010803" pitchFamily="18" charset="0"/>
        <a:buChar char=" "/>
        <a:defRPr lang="en-US" sz="2667" b="1" kern="1200" dirty="0" smtClean="0">
          <a:solidFill>
            <a:srgbClr val="4A4642"/>
          </a:solidFill>
          <a:latin typeface="+mj-lt"/>
          <a:ea typeface="+mn-ea"/>
          <a:cs typeface="+mn-cs"/>
        </a:defRPr>
      </a:lvl1pPr>
      <a:lvl2pPr marL="764029" indent="-615881" algn="l" defTabSz="1219060" rtl="0" eaLnBrk="1" latinLnBrk="0" hangingPunct="1">
        <a:lnSpc>
          <a:spcPct val="90000"/>
        </a:lnSpc>
        <a:spcBef>
          <a:spcPts val="267"/>
        </a:spcBef>
        <a:buClr>
          <a:schemeClr val="accent5"/>
        </a:buClr>
        <a:buFont typeface="Garamond" panose="02020404030301010803" pitchFamily="18" charset="0"/>
        <a:buChar char="―"/>
        <a:defRPr lang="en-US" sz="2667" b="0" kern="1200" dirty="0" smtClean="0">
          <a:solidFill>
            <a:srgbClr val="4A4642"/>
          </a:solidFill>
          <a:latin typeface="Palatino"/>
          <a:ea typeface="+mn-ea"/>
          <a:cs typeface="Palatino"/>
        </a:defRPr>
      </a:lvl2pPr>
      <a:lvl3pPr marL="1219060" indent="-455033" algn="l" defTabSz="1219060" rtl="0" eaLnBrk="1" latinLnBrk="0" hangingPunct="1">
        <a:lnSpc>
          <a:spcPct val="90000"/>
        </a:lnSpc>
        <a:spcBef>
          <a:spcPts val="267"/>
        </a:spcBef>
        <a:buClr>
          <a:schemeClr val="accent5"/>
        </a:buClr>
        <a:buFont typeface="Garamond" panose="02020404030301010803" pitchFamily="18" charset="0"/>
        <a:buChar char="―"/>
        <a:defRPr lang="en-US" sz="2667" b="0" kern="1200" dirty="0" smtClean="0">
          <a:solidFill>
            <a:srgbClr val="4A4642"/>
          </a:solidFill>
          <a:latin typeface="Palatino"/>
          <a:ea typeface="+mn-ea"/>
          <a:cs typeface="Palatino"/>
        </a:defRPr>
      </a:lvl3pPr>
      <a:lvl4pPr marL="1754516" indent="-535456" algn="l" defTabSz="1219060" rtl="0" eaLnBrk="1" latinLnBrk="0" hangingPunct="1">
        <a:lnSpc>
          <a:spcPct val="90000"/>
        </a:lnSpc>
        <a:spcBef>
          <a:spcPts val="267"/>
        </a:spcBef>
        <a:buClr>
          <a:schemeClr val="accent5"/>
        </a:buClr>
        <a:buFont typeface="Garamond" panose="02020404030301010803" pitchFamily="18" charset="0"/>
        <a:buChar char="―"/>
        <a:defRPr lang="en-US" sz="2667" b="0" kern="1200" dirty="0" smtClean="0">
          <a:solidFill>
            <a:srgbClr val="4A4642"/>
          </a:solidFill>
          <a:latin typeface="Palatino"/>
          <a:ea typeface="+mn-ea"/>
          <a:cs typeface="Palatino"/>
        </a:defRPr>
      </a:lvl4pPr>
      <a:lvl5pPr marL="2209546" indent="-455033" algn="l" defTabSz="1219060" rtl="0" eaLnBrk="1" latinLnBrk="0" hangingPunct="1">
        <a:lnSpc>
          <a:spcPct val="90000"/>
        </a:lnSpc>
        <a:spcBef>
          <a:spcPts val="267"/>
        </a:spcBef>
        <a:buClr>
          <a:schemeClr val="accent5"/>
        </a:buClr>
        <a:buFont typeface="Garamond" panose="02020404030301010803" pitchFamily="18" charset="0"/>
        <a:buChar char="―"/>
        <a:defRPr lang="en-US" sz="2667" b="0" kern="1200" dirty="0">
          <a:solidFill>
            <a:srgbClr val="4A4642"/>
          </a:solidFill>
          <a:latin typeface="Palatino"/>
          <a:ea typeface="+mn-ea"/>
          <a:cs typeface="Palatino"/>
        </a:defRPr>
      </a:lvl5pPr>
      <a:lvl6pPr marL="3352414" indent="-304764" algn="l" defTabSz="121906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1944" indent="-304764" algn="l" defTabSz="121906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475" indent="-304764" algn="l" defTabSz="121906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05" indent="-304764" algn="l" defTabSz="121906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060" rtl="0" eaLnBrk="1" latinLnBrk="0" hangingPunct="1">
        <a:defRPr sz="2400" kern="1200">
          <a:solidFill>
            <a:schemeClr val="tx1"/>
          </a:solidFill>
          <a:latin typeface="+mn-lt"/>
          <a:ea typeface="+mn-ea"/>
          <a:cs typeface="+mn-cs"/>
        </a:defRPr>
      </a:lvl1pPr>
      <a:lvl2pPr marL="609530" algn="l" defTabSz="1219060" rtl="0" eaLnBrk="1" latinLnBrk="0" hangingPunct="1">
        <a:defRPr sz="2400" kern="1200">
          <a:solidFill>
            <a:schemeClr val="tx1"/>
          </a:solidFill>
          <a:latin typeface="+mn-lt"/>
          <a:ea typeface="+mn-ea"/>
          <a:cs typeface="+mn-cs"/>
        </a:defRPr>
      </a:lvl2pPr>
      <a:lvl3pPr marL="1219060" algn="l" defTabSz="1219060" rtl="0" eaLnBrk="1" latinLnBrk="0" hangingPunct="1">
        <a:defRPr sz="2400" kern="1200">
          <a:solidFill>
            <a:schemeClr val="tx1"/>
          </a:solidFill>
          <a:latin typeface="+mn-lt"/>
          <a:ea typeface="+mn-ea"/>
          <a:cs typeface="+mn-cs"/>
        </a:defRPr>
      </a:lvl3pPr>
      <a:lvl4pPr marL="1828589" algn="l" defTabSz="1219060" rtl="0" eaLnBrk="1" latinLnBrk="0" hangingPunct="1">
        <a:defRPr sz="2400" kern="1200">
          <a:solidFill>
            <a:schemeClr val="tx1"/>
          </a:solidFill>
          <a:latin typeface="+mn-lt"/>
          <a:ea typeface="+mn-ea"/>
          <a:cs typeface="+mn-cs"/>
        </a:defRPr>
      </a:lvl4pPr>
      <a:lvl5pPr marL="2438120" algn="l" defTabSz="1219060" rtl="0" eaLnBrk="1" latinLnBrk="0" hangingPunct="1">
        <a:defRPr sz="2400" kern="1200">
          <a:solidFill>
            <a:schemeClr val="tx1"/>
          </a:solidFill>
          <a:latin typeface="+mn-lt"/>
          <a:ea typeface="+mn-ea"/>
          <a:cs typeface="+mn-cs"/>
        </a:defRPr>
      </a:lvl5pPr>
      <a:lvl6pPr marL="3047650" algn="l" defTabSz="1219060" rtl="0" eaLnBrk="1" latinLnBrk="0" hangingPunct="1">
        <a:defRPr sz="2400" kern="1200">
          <a:solidFill>
            <a:schemeClr val="tx1"/>
          </a:solidFill>
          <a:latin typeface="+mn-lt"/>
          <a:ea typeface="+mn-ea"/>
          <a:cs typeface="+mn-cs"/>
        </a:defRPr>
      </a:lvl6pPr>
      <a:lvl7pPr marL="3657179" algn="l" defTabSz="1219060" rtl="0" eaLnBrk="1" latinLnBrk="0" hangingPunct="1">
        <a:defRPr sz="2400" kern="1200">
          <a:solidFill>
            <a:schemeClr val="tx1"/>
          </a:solidFill>
          <a:latin typeface="+mn-lt"/>
          <a:ea typeface="+mn-ea"/>
          <a:cs typeface="+mn-cs"/>
        </a:defRPr>
      </a:lvl7pPr>
      <a:lvl8pPr marL="4266709" algn="l" defTabSz="1219060" rtl="0" eaLnBrk="1" latinLnBrk="0" hangingPunct="1">
        <a:defRPr sz="2400" kern="1200">
          <a:solidFill>
            <a:schemeClr val="tx1"/>
          </a:solidFill>
          <a:latin typeface="+mn-lt"/>
          <a:ea typeface="+mn-ea"/>
          <a:cs typeface="+mn-cs"/>
        </a:defRPr>
      </a:lvl8pPr>
      <a:lvl9pPr marL="4876239" algn="l" defTabSz="121906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1.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5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50.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0.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8.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79DA17-9992-9CBA-40E3-F03E06D14F98}"/>
              </a:ext>
            </a:extLst>
          </p:cNvPr>
          <p:cNvSpPr>
            <a:spLocks noGrp="1"/>
          </p:cNvSpPr>
          <p:nvPr>
            <p:ph type="body" sz="quarter" idx="10"/>
          </p:nvPr>
        </p:nvSpPr>
        <p:spPr/>
        <p:txBody>
          <a:bodyPr/>
          <a:lstStyle/>
          <a:p>
            <a:pPr>
              <a:buNone/>
            </a:pPr>
            <a:r>
              <a:rPr lang="en-US" dirty="0"/>
              <a:t>FOR INTERNAL USE ONLY</a:t>
            </a:r>
          </a:p>
        </p:txBody>
      </p:sp>
      <p:sp>
        <p:nvSpPr>
          <p:cNvPr id="3" name="Title 2">
            <a:extLst>
              <a:ext uri="{FF2B5EF4-FFF2-40B4-BE49-F238E27FC236}">
                <a16:creationId xmlns:a16="http://schemas.microsoft.com/office/drawing/2014/main" id="{2123DCE1-9793-2DB3-CA25-D3DC820A7F88}"/>
              </a:ext>
            </a:extLst>
          </p:cNvPr>
          <p:cNvSpPr>
            <a:spLocks noGrp="1"/>
          </p:cNvSpPr>
          <p:nvPr>
            <p:ph type="title"/>
          </p:nvPr>
        </p:nvSpPr>
        <p:spPr>
          <a:xfrm>
            <a:off x="1785053" y="2558601"/>
            <a:ext cx="5055784" cy="812402"/>
          </a:xfrm>
        </p:spPr>
        <p:txBody>
          <a:bodyPr/>
          <a:lstStyle/>
          <a:p>
            <a:r>
              <a:rPr lang="en-US" dirty="0"/>
              <a:t>Jean Nouvel </a:t>
            </a:r>
            <a:br>
              <a:rPr lang="en-US" dirty="0"/>
            </a:br>
            <a:r>
              <a:rPr lang="en-US" dirty="0"/>
              <a:t>seating collection</a:t>
            </a:r>
          </a:p>
        </p:txBody>
      </p:sp>
      <p:sp>
        <p:nvSpPr>
          <p:cNvPr id="4" name="Text Placeholder 3">
            <a:extLst>
              <a:ext uri="{FF2B5EF4-FFF2-40B4-BE49-F238E27FC236}">
                <a16:creationId xmlns:a16="http://schemas.microsoft.com/office/drawing/2014/main" id="{6A5E5858-3BE9-9C45-2319-F1F623138EE4}"/>
              </a:ext>
            </a:extLst>
          </p:cNvPr>
          <p:cNvSpPr>
            <a:spLocks noGrp="1"/>
          </p:cNvSpPr>
          <p:nvPr>
            <p:ph type="body" idx="1"/>
          </p:nvPr>
        </p:nvSpPr>
        <p:spPr/>
        <p:txBody>
          <a:bodyPr/>
          <a:lstStyle/>
          <a:p>
            <a:r>
              <a:rPr lang="en-US" dirty="0"/>
              <a:t>The Modern Nature of Seating.</a:t>
            </a:r>
          </a:p>
        </p:txBody>
      </p:sp>
    </p:spTree>
    <p:extLst>
      <p:ext uri="{BB962C8B-B14F-4D97-AF65-F5344CB8AC3E}">
        <p14:creationId xmlns:p14="http://schemas.microsoft.com/office/powerpoint/2010/main" val="863139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2C670-315E-F303-1CFD-6B76F2B28B2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E72109-89E7-B867-095D-03AC7C979064}"/>
              </a:ext>
            </a:extLst>
          </p:cNvPr>
          <p:cNvSpPr>
            <a:spLocks noGrp="1"/>
          </p:cNvSpPr>
          <p:nvPr>
            <p:ph type="sldNum" sz="quarter" idx="17"/>
          </p:nvPr>
        </p:nvSpPr>
        <p:spPr/>
        <p:txBody>
          <a:bodyPr/>
          <a:lstStyle/>
          <a:p>
            <a:fld id="{387AECDB-6C85-4FE3-9DAF-486A9B5BAE12}" type="slidenum">
              <a:rPr lang="en-GB" smtClean="0"/>
              <a:pPr/>
              <a:t>10</a:t>
            </a:fld>
            <a:endParaRPr lang="en-GB"/>
          </a:p>
        </p:txBody>
      </p:sp>
      <p:pic>
        <p:nvPicPr>
          <p:cNvPr id="6" name="Picture Placeholder 5">
            <a:extLst>
              <a:ext uri="{FF2B5EF4-FFF2-40B4-BE49-F238E27FC236}">
                <a16:creationId xmlns:a16="http://schemas.microsoft.com/office/drawing/2014/main" id="{E7259FA8-ED15-2E17-9692-D3C967DE5458}"/>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1208914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91194-C60D-37B1-266C-1EF95F39244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C56129-6E4E-D9BE-4505-1537A2F0B166}"/>
              </a:ext>
            </a:extLst>
          </p:cNvPr>
          <p:cNvSpPr>
            <a:spLocks noGrp="1"/>
          </p:cNvSpPr>
          <p:nvPr>
            <p:ph type="sldNum" sz="quarter" idx="17"/>
          </p:nvPr>
        </p:nvSpPr>
        <p:spPr/>
        <p:txBody>
          <a:bodyPr/>
          <a:lstStyle/>
          <a:p>
            <a:fld id="{387AECDB-6C85-4FE3-9DAF-486A9B5BAE12}" type="slidenum">
              <a:rPr lang="en-GB" smtClean="0"/>
              <a:pPr/>
              <a:t>11</a:t>
            </a:fld>
            <a:endParaRPr lang="en-GB"/>
          </a:p>
        </p:txBody>
      </p:sp>
      <p:pic>
        <p:nvPicPr>
          <p:cNvPr id="6" name="Picture Placeholder 5">
            <a:extLst>
              <a:ext uri="{FF2B5EF4-FFF2-40B4-BE49-F238E27FC236}">
                <a16:creationId xmlns:a16="http://schemas.microsoft.com/office/drawing/2014/main" id="{00074A58-61C2-3A87-4ADC-6B66D3FE6067}"/>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2891560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01F73-7ACE-8B38-2B2F-F84D1EB168BF}"/>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2464079-9515-33CE-AD14-44E6C6B30847}"/>
              </a:ext>
            </a:extLst>
          </p:cNvPr>
          <p:cNvPicPr>
            <a:picLocks noGrp="1" noChangeAspect="1"/>
          </p:cNvPicPr>
          <p:nvPr>
            <p:ph type="pic" sz="quarter" idx="14"/>
          </p:nvPr>
        </p:nvPicPr>
        <p:blipFill>
          <a:blip r:embed="rId2"/>
          <a:srcRect/>
          <a:stretch/>
        </p:blipFill>
        <p:spPr>
          <a:xfrm>
            <a:off x="20" y="10"/>
            <a:ext cx="12191980" cy="6857990"/>
          </a:xfrm>
          <a:noFill/>
        </p:spPr>
      </p:pic>
      <p:sp>
        <p:nvSpPr>
          <p:cNvPr id="29" name="Text Placeholder 2">
            <a:extLst>
              <a:ext uri="{FF2B5EF4-FFF2-40B4-BE49-F238E27FC236}">
                <a16:creationId xmlns:a16="http://schemas.microsoft.com/office/drawing/2014/main" id="{FB27815B-3DBB-AACE-5A12-7537D5EFA7BE}"/>
              </a:ext>
            </a:extLst>
          </p:cNvPr>
          <p:cNvSpPr>
            <a:spLocks noGrp="1"/>
          </p:cNvSpPr>
          <p:nvPr>
            <p:ph type="body" sz="quarter" idx="18"/>
          </p:nvPr>
        </p:nvSpPr>
        <p:spPr>
          <a:xfrm>
            <a:off x="1" y="0"/>
            <a:ext cx="7907814" cy="6858000"/>
          </a:xfrm>
        </p:spPr>
        <p:txBody>
          <a:bodyPr/>
          <a:lstStyle/>
          <a:p>
            <a:endParaRPr lang="en-US" dirty="0"/>
          </a:p>
        </p:txBody>
      </p:sp>
      <p:sp>
        <p:nvSpPr>
          <p:cNvPr id="4" name="Title 3">
            <a:extLst>
              <a:ext uri="{FF2B5EF4-FFF2-40B4-BE49-F238E27FC236}">
                <a16:creationId xmlns:a16="http://schemas.microsoft.com/office/drawing/2014/main" id="{F04D5117-E0B6-C18F-D82E-CAE00C22A680}"/>
              </a:ext>
            </a:extLst>
          </p:cNvPr>
          <p:cNvSpPr>
            <a:spLocks noGrp="1"/>
          </p:cNvSpPr>
          <p:nvPr>
            <p:ph type="title"/>
          </p:nvPr>
        </p:nvSpPr>
        <p:spPr>
          <a:xfrm>
            <a:off x="451236" y="1441817"/>
            <a:ext cx="7456028" cy="2696810"/>
          </a:xfrm>
        </p:spPr>
        <p:txBody>
          <a:bodyPr anchor="t">
            <a:normAutofit/>
          </a:bodyPr>
          <a:lstStyle/>
          <a:p>
            <a:r>
              <a:rPr lang="en-US" dirty="0">
                <a:latin typeface="Palatino" pitchFamily="2" charset="77"/>
                <a:ea typeface="Palatino" pitchFamily="2" charset="77"/>
              </a:rPr>
              <a:t>Where comfort</a:t>
            </a:r>
            <a:br>
              <a:rPr lang="en-US" dirty="0">
                <a:latin typeface="Palatino" pitchFamily="2" charset="77"/>
                <a:ea typeface="Palatino" pitchFamily="2" charset="77"/>
              </a:rPr>
            </a:br>
            <a:r>
              <a:rPr lang="en-US" dirty="0">
                <a:latin typeface="Palatino" pitchFamily="2" charset="77"/>
                <a:ea typeface="Palatino" pitchFamily="2" charset="77"/>
              </a:rPr>
              <a:t>meets company</a:t>
            </a:r>
          </a:p>
        </p:txBody>
      </p:sp>
      <p:sp>
        <p:nvSpPr>
          <p:cNvPr id="5" name="Text Placeholder 4">
            <a:extLst>
              <a:ext uri="{FF2B5EF4-FFF2-40B4-BE49-F238E27FC236}">
                <a16:creationId xmlns:a16="http://schemas.microsoft.com/office/drawing/2014/main" id="{B7A8BB5F-565D-1688-64B0-C8E613A30171}"/>
              </a:ext>
            </a:extLst>
          </p:cNvPr>
          <p:cNvSpPr>
            <a:spLocks noGrp="1"/>
          </p:cNvSpPr>
          <p:nvPr>
            <p:ph type="body" sz="quarter" idx="12"/>
          </p:nvPr>
        </p:nvSpPr>
        <p:spPr>
          <a:xfrm>
            <a:off x="451236" y="4323749"/>
            <a:ext cx="7099491" cy="1207943"/>
          </a:xfrm>
        </p:spPr>
        <p:txBody>
          <a:bodyPr anchor="t">
            <a:normAutofit/>
          </a:bodyPr>
          <a:lstStyle/>
          <a:p>
            <a:pPr marL="0" marR="0"/>
            <a:r>
              <a:rPr lang="en-US" sz="1700" dirty="0">
                <a:effectLst/>
                <a:ea typeface="Times New Roman" panose="02020603050405020304" pitchFamily="18" charset="0"/>
                <a:cs typeface="Arial" panose="020B0604020202020204" pitchFamily="34" charset="0"/>
              </a:rPr>
              <a:t>Ateliers </a:t>
            </a:r>
            <a:r>
              <a:rPr lang="en-US" sz="1700" kern="0" dirty="0">
                <a:effectLst/>
                <a:ea typeface="Times New Roman" panose="02020603050405020304" pitchFamily="18" charset="0"/>
                <a:cs typeface="Arial" panose="020B0604020202020204" pitchFamily="34" charset="0"/>
              </a:rPr>
              <a:t>Jean Nouvel reimagines the classic French tête-à-tête loveseat in a sculptural update that intuitively brings people together.</a:t>
            </a:r>
            <a:r>
              <a:rPr lang="en-US" sz="1700" dirty="0">
                <a:effectLst/>
              </a:rPr>
              <a:t> </a:t>
            </a:r>
            <a:endParaRPr lang="en-US" sz="1700" dirty="0">
              <a:effectLst/>
              <a:latin typeface="Times New Roman" panose="02020603050405020304" pitchFamily="18" charset="0"/>
              <a:ea typeface="Times New Roman" panose="02020603050405020304" pitchFamily="18" charset="0"/>
            </a:endParaRPr>
          </a:p>
        </p:txBody>
      </p:sp>
      <p:sp>
        <p:nvSpPr>
          <p:cNvPr id="3" name="Slide Number Placeholder 2" hidden="1">
            <a:extLst>
              <a:ext uri="{FF2B5EF4-FFF2-40B4-BE49-F238E27FC236}">
                <a16:creationId xmlns:a16="http://schemas.microsoft.com/office/drawing/2014/main" id="{F46ED2FA-6658-9411-7494-845878ACA6A1}"/>
              </a:ext>
            </a:extLst>
          </p:cNvPr>
          <p:cNvSpPr>
            <a:spLocks noGrp="1"/>
          </p:cNvSpPr>
          <p:nvPr>
            <p:ph type="sldNum" sz="quarter" idx="4294967295"/>
          </p:nvPr>
        </p:nvSpPr>
        <p:spPr>
          <a:xfrm>
            <a:off x="10996695" y="6538805"/>
            <a:ext cx="743470" cy="240790"/>
          </a:xfrm>
        </p:spPr>
        <p:txBody>
          <a:bodyPr/>
          <a:lstStyle/>
          <a:p>
            <a:pPr>
              <a:spcAft>
                <a:spcPts val="600"/>
              </a:spcAft>
            </a:pPr>
            <a:fld id="{387AECDB-6C85-4FE3-9DAF-486A9B5BAE12}" type="slidenum">
              <a:rPr lang="en-GB" smtClean="0"/>
              <a:pPr>
                <a:spcAft>
                  <a:spcPts val="600"/>
                </a:spcAft>
              </a:pPr>
              <a:t>12</a:t>
            </a:fld>
            <a:endParaRPr lang="en-GB"/>
          </a:p>
        </p:txBody>
      </p:sp>
    </p:spTree>
    <p:extLst>
      <p:ext uri="{BB962C8B-B14F-4D97-AF65-F5344CB8AC3E}">
        <p14:creationId xmlns:p14="http://schemas.microsoft.com/office/powerpoint/2010/main" val="2685605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4AF19-9F4F-F849-906E-13BD3B27D97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31BE500-BACA-0276-9B25-959E55DFAE1B}"/>
              </a:ext>
            </a:extLst>
          </p:cNvPr>
          <p:cNvSpPr>
            <a:spLocks noGrp="1"/>
          </p:cNvSpPr>
          <p:nvPr>
            <p:ph type="sldNum" sz="quarter" idx="17"/>
          </p:nvPr>
        </p:nvSpPr>
        <p:spPr/>
        <p:txBody>
          <a:bodyPr/>
          <a:lstStyle/>
          <a:p>
            <a:fld id="{387AECDB-6C85-4FE3-9DAF-486A9B5BAE12}" type="slidenum">
              <a:rPr lang="en-GB" smtClean="0"/>
              <a:pPr/>
              <a:t>13</a:t>
            </a:fld>
            <a:endParaRPr lang="en-GB"/>
          </a:p>
        </p:txBody>
      </p:sp>
      <p:pic>
        <p:nvPicPr>
          <p:cNvPr id="6" name="Picture Placeholder 5">
            <a:extLst>
              <a:ext uri="{FF2B5EF4-FFF2-40B4-BE49-F238E27FC236}">
                <a16:creationId xmlns:a16="http://schemas.microsoft.com/office/drawing/2014/main" id="{88C1B20A-3BC7-BAE9-68F2-71A2660D3B4B}"/>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2515470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2C18A-045B-40CC-794C-49EEB1D2A64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DE2549-5D89-C5EB-5490-E8510110C7F6}"/>
              </a:ext>
            </a:extLst>
          </p:cNvPr>
          <p:cNvSpPr>
            <a:spLocks noGrp="1"/>
          </p:cNvSpPr>
          <p:nvPr>
            <p:ph type="sldNum" sz="quarter" idx="17"/>
          </p:nvPr>
        </p:nvSpPr>
        <p:spPr/>
        <p:txBody>
          <a:bodyPr/>
          <a:lstStyle/>
          <a:p>
            <a:fld id="{387AECDB-6C85-4FE3-9DAF-486A9B5BAE12}" type="slidenum">
              <a:rPr lang="en-GB" smtClean="0"/>
              <a:pPr/>
              <a:t>14</a:t>
            </a:fld>
            <a:endParaRPr lang="en-GB"/>
          </a:p>
        </p:txBody>
      </p:sp>
      <p:pic>
        <p:nvPicPr>
          <p:cNvPr id="6" name="Picture Placeholder 5">
            <a:extLst>
              <a:ext uri="{FF2B5EF4-FFF2-40B4-BE49-F238E27FC236}">
                <a16:creationId xmlns:a16="http://schemas.microsoft.com/office/drawing/2014/main" id="{159FE9EF-2205-2A6C-3D88-DE9F8E818B1A}"/>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2541492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569A2-671A-33CF-D77C-B0C8ECF4BC8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00AD64A-C98F-823D-50C9-CBB68349F66F}"/>
              </a:ext>
            </a:extLst>
          </p:cNvPr>
          <p:cNvSpPr>
            <a:spLocks noGrp="1"/>
          </p:cNvSpPr>
          <p:nvPr>
            <p:ph type="sldNum" sz="quarter" idx="17"/>
          </p:nvPr>
        </p:nvSpPr>
        <p:spPr/>
        <p:txBody>
          <a:bodyPr/>
          <a:lstStyle/>
          <a:p>
            <a:fld id="{387AECDB-6C85-4FE3-9DAF-486A9B5BAE12}" type="slidenum">
              <a:rPr lang="en-GB" smtClean="0"/>
              <a:pPr/>
              <a:t>15</a:t>
            </a:fld>
            <a:endParaRPr lang="en-GB"/>
          </a:p>
        </p:txBody>
      </p:sp>
      <p:pic>
        <p:nvPicPr>
          <p:cNvPr id="6" name="Picture Placeholder 5">
            <a:extLst>
              <a:ext uri="{FF2B5EF4-FFF2-40B4-BE49-F238E27FC236}">
                <a16:creationId xmlns:a16="http://schemas.microsoft.com/office/drawing/2014/main" id="{E0427C39-8D81-922E-8370-FA1067605515}"/>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700440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75387-0596-7C30-23D8-F8B5C172952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D641DD7-14B4-B5AC-8B25-A738EBF81580}"/>
              </a:ext>
            </a:extLst>
          </p:cNvPr>
          <p:cNvPicPr>
            <a:picLocks noGrp="1" noChangeAspect="1"/>
          </p:cNvPicPr>
          <p:nvPr>
            <p:ph type="pic" sz="quarter" idx="14"/>
          </p:nvPr>
        </p:nvPicPr>
        <p:blipFill>
          <a:blip r:embed="rId3"/>
          <a:srcRect t="7812" b="7812"/>
          <a:stretch/>
        </p:blipFill>
        <p:spPr>
          <a:xfrm>
            <a:off x="20" y="10"/>
            <a:ext cx="12191980" cy="6857990"/>
          </a:xfrm>
          <a:noFill/>
        </p:spPr>
      </p:pic>
      <p:sp>
        <p:nvSpPr>
          <p:cNvPr id="29" name="Text Placeholder 2">
            <a:extLst>
              <a:ext uri="{FF2B5EF4-FFF2-40B4-BE49-F238E27FC236}">
                <a16:creationId xmlns:a16="http://schemas.microsoft.com/office/drawing/2014/main" id="{858445AC-59F2-146C-0D9E-1677184C6EED}"/>
              </a:ext>
            </a:extLst>
          </p:cNvPr>
          <p:cNvSpPr>
            <a:spLocks noGrp="1"/>
          </p:cNvSpPr>
          <p:nvPr>
            <p:ph type="body" sz="quarter" idx="18"/>
          </p:nvPr>
        </p:nvSpPr>
        <p:spPr>
          <a:xfrm>
            <a:off x="1" y="0"/>
            <a:ext cx="7907814" cy="6858000"/>
          </a:xfrm>
        </p:spPr>
        <p:txBody>
          <a:bodyPr/>
          <a:lstStyle/>
          <a:p>
            <a:endParaRPr lang="en-US" dirty="0"/>
          </a:p>
        </p:txBody>
      </p:sp>
      <p:sp>
        <p:nvSpPr>
          <p:cNvPr id="4" name="Title 3">
            <a:extLst>
              <a:ext uri="{FF2B5EF4-FFF2-40B4-BE49-F238E27FC236}">
                <a16:creationId xmlns:a16="http://schemas.microsoft.com/office/drawing/2014/main" id="{30207681-00CC-096F-E2D4-BEA782010173}"/>
              </a:ext>
            </a:extLst>
          </p:cNvPr>
          <p:cNvSpPr>
            <a:spLocks noGrp="1"/>
          </p:cNvSpPr>
          <p:nvPr>
            <p:ph type="title"/>
          </p:nvPr>
        </p:nvSpPr>
        <p:spPr>
          <a:xfrm>
            <a:off x="451236" y="1441817"/>
            <a:ext cx="7456028" cy="2696810"/>
          </a:xfrm>
        </p:spPr>
        <p:txBody>
          <a:bodyPr anchor="t">
            <a:normAutofit/>
          </a:bodyPr>
          <a:lstStyle/>
          <a:p>
            <a:r>
              <a:rPr lang="en-US" dirty="0">
                <a:latin typeface="Palatino" pitchFamily="2" charset="77"/>
                <a:ea typeface="Palatino" pitchFamily="2" charset="77"/>
              </a:rPr>
              <a:t>Where Jean Nouvel</a:t>
            </a:r>
            <a:br>
              <a:rPr lang="en-US" dirty="0">
                <a:latin typeface="Palatino" pitchFamily="2" charset="77"/>
                <a:ea typeface="Palatino" pitchFamily="2" charset="77"/>
              </a:rPr>
            </a:br>
            <a:r>
              <a:rPr lang="en-US" dirty="0">
                <a:latin typeface="Palatino" pitchFamily="2" charset="77"/>
                <a:ea typeface="Palatino" pitchFamily="2" charset="77"/>
              </a:rPr>
              <a:t>meets Coalesse</a:t>
            </a:r>
          </a:p>
        </p:txBody>
      </p:sp>
      <p:sp>
        <p:nvSpPr>
          <p:cNvPr id="5" name="Text Placeholder 4">
            <a:extLst>
              <a:ext uri="{FF2B5EF4-FFF2-40B4-BE49-F238E27FC236}">
                <a16:creationId xmlns:a16="http://schemas.microsoft.com/office/drawing/2014/main" id="{7A520ADA-5B21-87A8-17AE-9A3B67CEC9E4}"/>
              </a:ext>
            </a:extLst>
          </p:cNvPr>
          <p:cNvSpPr>
            <a:spLocks noGrp="1"/>
          </p:cNvSpPr>
          <p:nvPr>
            <p:ph type="body" sz="quarter" idx="12"/>
          </p:nvPr>
        </p:nvSpPr>
        <p:spPr>
          <a:xfrm>
            <a:off x="451235" y="4323749"/>
            <a:ext cx="7738607" cy="1207943"/>
          </a:xfrm>
        </p:spPr>
        <p:txBody>
          <a:bodyPr anchor="t">
            <a:noAutofit/>
          </a:bodyPr>
          <a:lstStyle/>
          <a:p>
            <a:r>
              <a:rPr lang="en-US" sz="1700" dirty="0">
                <a:ea typeface="Times New Roman" panose="02020603050405020304" pitchFamily="18" charset="0"/>
              </a:rPr>
              <a:t>The Coalesse Design Group and Atelier Jean Nouvel worked together to develop the complex engineering and pattern work needed to make edgeless forms possible. Like rocks in a riverbed or shifting dunes – and like Nouvel’s own architecture – the pieces are full of continuous curves.</a:t>
            </a:r>
          </a:p>
        </p:txBody>
      </p:sp>
      <p:sp>
        <p:nvSpPr>
          <p:cNvPr id="3" name="Slide Number Placeholder 2" hidden="1">
            <a:extLst>
              <a:ext uri="{FF2B5EF4-FFF2-40B4-BE49-F238E27FC236}">
                <a16:creationId xmlns:a16="http://schemas.microsoft.com/office/drawing/2014/main" id="{E0E6DE75-B862-BABF-0E80-57E5D9B4DF21}"/>
              </a:ext>
            </a:extLst>
          </p:cNvPr>
          <p:cNvSpPr>
            <a:spLocks noGrp="1"/>
          </p:cNvSpPr>
          <p:nvPr>
            <p:ph type="sldNum" sz="quarter" idx="4294967295"/>
          </p:nvPr>
        </p:nvSpPr>
        <p:spPr>
          <a:xfrm>
            <a:off x="10996695" y="6538805"/>
            <a:ext cx="743470" cy="240790"/>
          </a:xfrm>
        </p:spPr>
        <p:txBody>
          <a:bodyPr/>
          <a:lstStyle/>
          <a:p>
            <a:pPr>
              <a:spcAft>
                <a:spcPts val="600"/>
              </a:spcAft>
            </a:pPr>
            <a:fld id="{387AECDB-6C85-4FE3-9DAF-486A9B5BAE12}" type="slidenum">
              <a:rPr lang="en-GB" smtClean="0"/>
              <a:pPr>
                <a:spcAft>
                  <a:spcPts val="600"/>
                </a:spcAft>
              </a:pPr>
              <a:t>16</a:t>
            </a:fld>
            <a:endParaRPr lang="en-GB"/>
          </a:p>
        </p:txBody>
      </p:sp>
    </p:spTree>
    <p:extLst>
      <p:ext uri="{BB962C8B-B14F-4D97-AF65-F5344CB8AC3E}">
        <p14:creationId xmlns:p14="http://schemas.microsoft.com/office/powerpoint/2010/main" val="3552200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4E4C5-6E36-8167-887A-0EF1049C574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7764F9-67E6-8EA1-A509-E8A94B1C92D8}"/>
              </a:ext>
            </a:extLst>
          </p:cNvPr>
          <p:cNvSpPr>
            <a:spLocks noGrp="1"/>
          </p:cNvSpPr>
          <p:nvPr>
            <p:ph type="sldNum" sz="quarter" idx="17"/>
          </p:nvPr>
        </p:nvSpPr>
        <p:spPr/>
        <p:txBody>
          <a:bodyPr/>
          <a:lstStyle/>
          <a:p>
            <a:fld id="{387AECDB-6C85-4FE3-9DAF-486A9B5BAE12}" type="slidenum">
              <a:rPr lang="en-GB" smtClean="0"/>
              <a:pPr/>
              <a:t>17</a:t>
            </a:fld>
            <a:endParaRPr lang="en-GB"/>
          </a:p>
        </p:txBody>
      </p:sp>
      <p:pic>
        <p:nvPicPr>
          <p:cNvPr id="6" name="Picture Placeholder 5">
            <a:extLst>
              <a:ext uri="{FF2B5EF4-FFF2-40B4-BE49-F238E27FC236}">
                <a16:creationId xmlns:a16="http://schemas.microsoft.com/office/drawing/2014/main" id="{893637CC-F229-C764-5584-8AC1F6B33E93}"/>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1903894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15389-BE0C-7CE4-A1EB-C77ABFEE03B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48A45D7-45B7-BDAF-C315-3CD18A027CE8}"/>
              </a:ext>
            </a:extLst>
          </p:cNvPr>
          <p:cNvSpPr>
            <a:spLocks noGrp="1"/>
          </p:cNvSpPr>
          <p:nvPr>
            <p:ph type="sldNum" sz="quarter" idx="17"/>
          </p:nvPr>
        </p:nvSpPr>
        <p:spPr/>
        <p:txBody>
          <a:bodyPr/>
          <a:lstStyle/>
          <a:p>
            <a:fld id="{387AECDB-6C85-4FE3-9DAF-486A9B5BAE12}" type="slidenum">
              <a:rPr lang="en-GB" smtClean="0"/>
              <a:pPr/>
              <a:t>18</a:t>
            </a:fld>
            <a:endParaRPr lang="en-GB"/>
          </a:p>
        </p:txBody>
      </p:sp>
      <p:pic>
        <p:nvPicPr>
          <p:cNvPr id="6" name="Picture Placeholder 5">
            <a:extLst>
              <a:ext uri="{FF2B5EF4-FFF2-40B4-BE49-F238E27FC236}">
                <a16:creationId xmlns:a16="http://schemas.microsoft.com/office/drawing/2014/main" id="{40CC3A70-C3DF-02E7-C107-E17974864891}"/>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3257776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94641"/>
        </a:solidFill>
        <a:effectLst/>
      </p:bgPr>
    </p:bg>
    <p:spTree>
      <p:nvGrpSpPr>
        <p:cNvPr id="1" name="">
          <a:extLst>
            <a:ext uri="{FF2B5EF4-FFF2-40B4-BE49-F238E27FC236}">
              <a16:creationId xmlns:a16="http://schemas.microsoft.com/office/drawing/2014/main" id="{03382008-047F-4354-B13E-DBD5CFAD0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DA53C-8524-74C0-58F5-7425CF91D278}"/>
              </a:ext>
            </a:extLst>
          </p:cNvPr>
          <p:cNvSpPr>
            <a:spLocks noGrp="1"/>
          </p:cNvSpPr>
          <p:nvPr>
            <p:ph type="title"/>
          </p:nvPr>
        </p:nvSpPr>
        <p:spPr/>
        <p:txBody>
          <a:bodyPr/>
          <a:lstStyle/>
          <a:p>
            <a:r>
              <a:rPr lang="en-US" sz="4400" b="1" dirty="0">
                <a:solidFill>
                  <a:schemeClr val="bg1"/>
                </a:solidFill>
                <a:latin typeface="Arial" panose="020B0604020202020204" pitchFamily="34" charset="0"/>
                <a:cs typeface="Arial" panose="020B0604020202020204" pitchFamily="34" charset="0"/>
              </a:rPr>
              <a:t>Product Information</a:t>
            </a:r>
          </a:p>
        </p:txBody>
      </p:sp>
    </p:spTree>
    <p:extLst>
      <p:ext uri="{BB962C8B-B14F-4D97-AF65-F5344CB8AC3E}">
        <p14:creationId xmlns:p14="http://schemas.microsoft.com/office/powerpoint/2010/main" val="192286952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group of black chairs on a rocky beach&#10;&#10;AI-generated content may be incorrect.">
            <a:extLst>
              <a:ext uri="{FF2B5EF4-FFF2-40B4-BE49-F238E27FC236}">
                <a16:creationId xmlns:a16="http://schemas.microsoft.com/office/drawing/2014/main" id="{E8C4BCE7-F609-8461-3DA1-9168FCCC7CB3}"/>
              </a:ext>
            </a:extLst>
          </p:cNvPr>
          <p:cNvPicPr>
            <a:picLocks noGrp="1" noChangeAspect="1"/>
          </p:cNvPicPr>
          <p:nvPr>
            <p:ph type="pic" sz="quarter" idx="14"/>
          </p:nvPr>
        </p:nvPicPr>
        <p:blipFill>
          <a:blip r:embed="rId2"/>
          <a:srcRect t="21941" b="3059"/>
          <a:stretch/>
        </p:blipFill>
        <p:spPr>
          <a:xfrm>
            <a:off x="20" y="10"/>
            <a:ext cx="12191980" cy="6857990"/>
          </a:xfrm>
          <a:noFill/>
        </p:spPr>
      </p:pic>
      <p:sp>
        <p:nvSpPr>
          <p:cNvPr id="29" name="Text Placeholder 2">
            <a:extLst>
              <a:ext uri="{FF2B5EF4-FFF2-40B4-BE49-F238E27FC236}">
                <a16:creationId xmlns:a16="http://schemas.microsoft.com/office/drawing/2014/main" id="{7D6F2E6B-3A20-FA8F-F261-CB4EA20ECA91}"/>
              </a:ext>
            </a:extLst>
          </p:cNvPr>
          <p:cNvSpPr>
            <a:spLocks noGrp="1"/>
          </p:cNvSpPr>
          <p:nvPr>
            <p:ph type="body" sz="quarter" idx="18"/>
          </p:nvPr>
        </p:nvSpPr>
        <p:spPr>
          <a:xfrm>
            <a:off x="1" y="0"/>
            <a:ext cx="7907814" cy="6858000"/>
          </a:xfrm>
        </p:spPr>
        <p:txBody>
          <a:bodyPr/>
          <a:lstStyle/>
          <a:p>
            <a:endParaRPr lang="en-US" dirty="0"/>
          </a:p>
        </p:txBody>
      </p:sp>
      <p:sp>
        <p:nvSpPr>
          <p:cNvPr id="4" name="Title 3">
            <a:extLst>
              <a:ext uri="{FF2B5EF4-FFF2-40B4-BE49-F238E27FC236}">
                <a16:creationId xmlns:a16="http://schemas.microsoft.com/office/drawing/2014/main" id="{782235D0-0DA5-BBF4-1A0E-A4426E4F3F78}"/>
              </a:ext>
            </a:extLst>
          </p:cNvPr>
          <p:cNvSpPr>
            <a:spLocks noGrp="1"/>
          </p:cNvSpPr>
          <p:nvPr>
            <p:ph type="title"/>
          </p:nvPr>
        </p:nvSpPr>
        <p:spPr>
          <a:xfrm>
            <a:off x="451236" y="1441817"/>
            <a:ext cx="7456028" cy="2696810"/>
          </a:xfrm>
        </p:spPr>
        <p:txBody>
          <a:bodyPr anchor="t">
            <a:normAutofit/>
          </a:bodyPr>
          <a:lstStyle/>
          <a:p>
            <a:r>
              <a:rPr lang="en-US" dirty="0">
                <a:latin typeface="Palatino" pitchFamily="2" charset="77"/>
                <a:ea typeface="Palatino" pitchFamily="2" charset="77"/>
              </a:rPr>
              <a:t>Free Your Form. </a:t>
            </a:r>
          </a:p>
        </p:txBody>
      </p:sp>
      <p:sp>
        <p:nvSpPr>
          <p:cNvPr id="5" name="Text Placeholder 4">
            <a:extLst>
              <a:ext uri="{FF2B5EF4-FFF2-40B4-BE49-F238E27FC236}">
                <a16:creationId xmlns:a16="http://schemas.microsoft.com/office/drawing/2014/main" id="{6ECA02C8-3D64-BFA1-7BB6-DFFDE0036A42}"/>
              </a:ext>
            </a:extLst>
          </p:cNvPr>
          <p:cNvSpPr>
            <a:spLocks noGrp="1"/>
          </p:cNvSpPr>
          <p:nvPr>
            <p:ph type="body" sz="quarter" idx="12"/>
          </p:nvPr>
        </p:nvSpPr>
        <p:spPr>
          <a:xfrm>
            <a:off x="451236" y="4323749"/>
            <a:ext cx="7456028" cy="1207943"/>
          </a:xfrm>
        </p:spPr>
        <p:txBody>
          <a:bodyPr anchor="t">
            <a:normAutofit/>
          </a:bodyPr>
          <a:lstStyle/>
          <a:p>
            <a:r>
              <a:rPr lang="en-US" sz="1700" dirty="0">
                <a:effectLst/>
              </a:rPr>
              <a:t>Introducing the modern nature of seating. From architect Jean Nouvel and </a:t>
            </a:r>
            <a:br>
              <a:rPr lang="en-US" sz="1700" dirty="0">
                <a:effectLst/>
              </a:rPr>
            </a:br>
            <a:r>
              <a:rPr lang="en-US" sz="1700" dirty="0">
                <a:effectLst/>
              </a:rPr>
              <a:t>the Coalesse Design Group, elemental forms reminiscent of pebbles combine freely to take any shape in a space — </a:t>
            </a:r>
            <a:r>
              <a:rPr lang="en-US" sz="1700" i="1" dirty="0">
                <a:effectLst/>
              </a:rPr>
              <a:t>furniture that flows naturally. </a:t>
            </a:r>
            <a:endParaRPr lang="en-US" sz="1700" dirty="0">
              <a:effectLst/>
            </a:endParaRPr>
          </a:p>
          <a:p>
            <a:endParaRPr lang="en-US" sz="1700" dirty="0"/>
          </a:p>
        </p:txBody>
      </p:sp>
      <p:sp>
        <p:nvSpPr>
          <p:cNvPr id="3" name="Slide Number Placeholder 2" hidden="1">
            <a:extLst>
              <a:ext uri="{FF2B5EF4-FFF2-40B4-BE49-F238E27FC236}">
                <a16:creationId xmlns:a16="http://schemas.microsoft.com/office/drawing/2014/main" id="{7C6C9730-3CA3-3BC9-F17B-DA856885D718}"/>
              </a:ext>
            </a:extLst>
          </p:cNvPr>
          <p:cNvSpPr>
            <a:spLocks noGrp="1"/>
          </p:cNvSpPr>
          <p:nvPr>
            <p:ph type="sldNum" sz="quarter" idx="4294967295"/>
          </p:nvPr>
        </p:nvSpPr>
        <p:spPr>
          <a:xfrm>
            <a:off x="10996695" y="6538805"/>
            <a:ext cx="743470" cy="240790"/>
          </a:xfrm>
        </p:spPr>
        <p:txBody>
          <a:bodyPr/>
          <a:lstStyle/>
          <a:p>
            <a:pPr>
              <a:spcAft>
                <a:spcPts val="600"/>
              </a:spcAft>
            </a:pPr>
            <a:fld id="{387AECDB-6C85-4FE3-9DAF-486A9B5BAE12}" type="slidenum">
              <a:rPr lang="en-GB" smtClean="0"/>
              <a:pPr>
                <a:spcAft>
                  <a:spcPts val="600"/>
                </a:spcAft>
              </a:pPr>
              <a:t>2</a:t>
            </a:fld>
            <a:endParaRPr lang="en-GB"/>
          </a:p>
        </p:txBody>
      </p:sp>
    </p:spTree>
    <p:extLst>
      <p:ext uri="{BB962C8B-B14F-4D97-AF65-F5344CB8AC3E}">
        <p14:creationId xmlns:p14="http://schemas.microsoft.com/office/powerpoint/2010/main" val="286192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C1D7F-EADB-8674-88F3-D0EA11D343B7}"/>
              </a:ext>
            </a:extLst>
          </p:cNvPr>
          <p:cNvSpPr>
            <a:spLocks noGrp="1"/>
          </p:cNvSpPr>
          <p:nvPr>
            <p:ph type="title"/>
          </p:nvPr>
        </p:nvSpPr>
        <p:spPr>
          <a:xfrm>
            <a:off x="463936" y="5321300"/>
            <a:ext cx="11105764" cy="1190506"/>
          </a:xfrm>
        </p:spPr>
        <p:txBody>
          <a:bodyPr/>
          <a:lstStyle/>
          <a:p>
            <a:pPr marR="0" lvl="0">
              <a:lnSpc>
                <a:spcPct val="107000"/>
              </a:lnSpc>
              <a:spcAft>
                <a:spcPts val="800"/>
              </a:spcAft>
            </a:pPr>
            <a:r>
              <a:rPr lang="en-US" sz="1700" dirty="0">
                <a:solidFill>
                  <a:srgbClr val="000000"/>
                </a:solidFill>
                <a:effectLst/>
                <a:latin typeface="+mn-lt"/>
                <a:ea typeface="Aptos" panose="020B0004020202020204" pitchFamily="34" charset="0"/>
                <a:cs typeface="Arial" panose="020B0604020202020204" pitchFamily="34" charset="0"/>
              </a:rPr>
              <a:t>Designed as a single statement of line that can fill a whole space on its own. Choose a non-directional assemblage or a pristine pairing. Combine with other furniture. Change colors or textures. Like nature, no one formula applies.</a:t>
            </a:r>
            <a:endParaRPr lang="en-US" sz="1700" dirty="0">
              <a:effectLst/>
              <a:latin typeface="+mn-lt"/>
              <a:ea typeface="MS Mincho" panose="02020609040205080304" pitchFamily="49" charset="-128"/>
              <a:cs typeface="Arial" panose="020B0604020202020204" pitchFamily="34" charset="0"/>
            </a:endParaRPr>
          </a:p>
        </p:txBody>
      </p:sp>
      <p:pic>
        <p:nvPicPr>
          <p:cNvPr id="7" name="Picture Placeholder 6" descr="A group of different colored chairs&#10;&#10;Description automatically generated">
            <a:extLst>
              <a:ext uri="{FF2B5EF4-FFF2-40B4-BE49-F238E27FC236}">
                <a16:creationId xmlns:a16="http://schemas.microsoft.com/office/drawing/2014/main" id="{72251EA4-7276-8292-4343-0603BF7DA43A}"/>
              </a:ext>
            </a:extLst>
          </p:cNvPr>
          <p:cNvPicPr>
            <a:picLocks noGrp="1" noChangeAspect="1"/>
          </p:cNvPicPr>
          <p:nvPr>
            <p:ph type="pic" sz="quarter" idx="17"/>
          </p:nvPr>
        </p:nvPicPr>
        <p:blipFill>
          <a:blip r:embed="rId2"/>
          <a:srcRect t="14699" b="22772"/>
          <a:stretch/>
        </p:blipFill>
        <p:spPr>
          <a:xfrm>
            <a:off x="451236" y="346196"/>
            <a:ext cx="11288327" cy="3970624"/>
          </a:xfrm>
        </p:spPr>
      </p:pic>
      <p:sp>
        <p:nvSpPr>
          <p:cNvPr id="8" name="Slide Number Placeholder 5">
            <a:extLst>
              <a:ext uri="{FF2B5EF4-FFF2-40B4-BE49-F238E27FC236}">
                <a16:creationId xmlns:a16="http://schemas.microsoft.com/office/drawing/2014/main" id="{694A344D-1047-0B4A-8C84-BB654557586F}"/>
              </a:ext>
            </a:extLst>
          </p:cNvPr>
          <p:cNvSpPr>
            <a:spLocks noGrp="1"/>
          </p:cNvSpPr>
          <p:nvPr>
            <p:ph type="sldNum" sz="quarter" idx="38"/>
          </p:nvPr>
        </p:nvSpPr>
        <p:spPr>
          <a:prstGeom prst="rect">
            <a:avLst/>
          </a:prstGeom>
        </p:spPr>
        <p:txBody>
          <a:bodyPr/>
          <a:lstStyle/>
          <a:p>
            <a:fld id="{387AECDB-6C85-4FE3-9DAF-486A9B5BAE12}" type="slidenum">
              <a:rPr lang="en-GB" smtClean="0"/>
              <a:pPr/>
              <a:t>20</a:t>
            </a:fld>
            <a:endParaRPr lang="en-GB"/>
          </a:p>
        </p:txBody>
      </p:sp>
      <p:sp>
        <p:nvSpPr>
          <p:cNvPr id="3" name="Title 11">
            <a:extLst>
              <a:ext uri="{FF2B5EF4-FFF2-40B4-BE49-F238E27FC236}">
                <a16:creationId xmlns:a16="http://schemas.microsoft.com/office/drawing/2014/main" id="{6EAA1675-4FFC-7606-878D-8A76849A3F12}"/>
              </a:ext>
            </a:extLst>
          </p:cNvPr>
          <p:cNvSpPr txBox="1">
            <a:spLocks/>
          </p:cNvSpPr>
          <p:nvPr/>
        </p:nvSpPr>
        <p:spPr>
          <a:xfrm>
            <a:off x="451236" y="4843050"/>
            <a:ext cx="7446592" cy="478250"/>
          </a:xfrm>
          <a:prstGeom prst="rect">
            <a:avLst/>
          </a:prstGeom>
        </p:spPr>
        <p:txBody>
          <a:bodyPr vert="horz" lIns="0" tIns="0" rIns="0" bIns="0" rtlCol="0" anchor="t" anchorCtr="0">
            <a:noAutofit/>
          </a:bodyPr>
          <a:lstStyle>
            <a:lvl1pPr algn="l" defTabSz="914116" rtl="0" eaLnBrk="1" latinLnBrk="0" hangingPunct="1">
              <a:lnSpc>
                <a:spcPts val="2484"/>
              </a:lnSpc>
              <a:spcBef>
                <a:spcPts val="1000"/>
              </a:spcBef>
              <a:buNone/>
              <a:defRPr sz="1840" b="0" i="0" kern="1200">
                <a:solidFill>
                  <a:schemeClr val="tx1"/>
                </a:solidFill>
                <a:latin typeface="Palatino" pitchFamily="2" charset="77"/>
                <a:ea typeface="+mj-ea"/>
                <a:cs typeface="+mj-cs"/>
              </a:defRPr>
            </a:lvl1pPr>
          </a:lstStyle>
          <a:p>
            <a:r>
              <a:rPr lang="en-US" sz="3680" dirty="0"/>
              <a:t>Never the same twice.</a:t>
            </a:r>
            <a:endParaRPr lang="en-MX" sz="3680"/>
          </a:p>
        </p:txBody>
      </p:sp>
    </p:spTree>
    <p:extLst>
      <p:ext uri="{BB962C8B-B14F-4D97-AF65-F5344CB8AC3E}">
        <p14:creationId xmlns:p14="http://schemas.microsoft.com/office/powerpoint/2010/main" val="471970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 name="Picture 38" descr="A grey ottoman with black legs&#10;&#10;AI-generated content may be incorrect.">
            <a:extLst>
              <a:ext uri="{FF2B5EF4-FFF2-40B4-BE49-F238E27FC236}">
                <a16:creationId xmlns:a16="http://schemas.microsoft.com/office/drawing/2014/main" id="{DEE5D0FC-0EE7-C472-DC49-3FCDD6911C5B}"/>
              </a:ext>
            </a:extLst>
          </p:cNvPr>
          <p:cNvPicPr>
            <a:picLocks noChangeAspect="1"/>
          </p:cNvPicPr>
          <p:nvPr/>
        </p:nvPicPr>
        <p:blipFill>
          <a:blip r:embed="rId2"/>
          <a:srcRect t="45115" r="3896" b="17030"/>
          <a:stretch/>
        </p:blipFill>
        <p:spPr>
          <a:xfrm>
            <a:off x="2859388" y="2180259"/>
            <a:ext cx="2115964" cy="1254282"/>
          </a:xfrm>
          <a:prstGeom prst="rect">
            <a:avLst/>
          </a:prstGeom>
        </p:spPr>
      </p:pic>
      <p:sp>
        <p:nvSpPr>
          <p:cNvPr id="12" name="Title 11">
            <a:extLst>
              <a:ext uri="{FF2B5EF4-FFF2-40B4-BE49-F238E27FC236}">
                <a16:creationId xmlns:a16="http://schemas.microsoft.com/office/drawing/2014/main" id="{0AB0E2D2-658A-2145-98BD-F68428BC826A}"/>
              </a:ext>
            </a:extLst>
          </p:cNvPr>
          <p:cNvSpPr>
            <a:spLocks noGrp="1"/>
          </p:cNvSpPr>
          <p:nvPr>
            <p:ph type="title"/>
          </p:nvPr>
        </p:nvSpPr>
        <p:spPr/>
        <p:txBody>
          <a:bodyPr/>
          <a:lstStyle/>
          <a:p>
            <a:r>
              <a:rPr lang="en-US" dirty="0"/>
              <a:t>Statement of Line</a:t>
            </a:r>
            <a:endParaRPr lang="en-MX"/>
          </a:p>
        </p:txBody>
      </p:sp>
      <p:sp>
        <p:nvSpPr>
          <p:cNvPr id="14" name="Text Placeholder 13">
            <a:extLst>
              <a:ext uri="{FF2B5EF4-FFF2-40B4-BE49-F238E27FC236}">
                <a16:creationId xmlns:a16="http://schemas.microsoft.com/office/drawing/2014/main" id="{55072F56-3412-E14C-97DE-69BF32DF0717}"/>
              </a:ext>
            </a:extLst>
          </p:cNvPr>
          <p:cNvSpPr>
            <a:spLocks noGrp="1"/>
          </p:cNvSpPr>
          <p:nvPr>
            <p:ph type="body" sz="quarter" idx="28"/>
          </p:nvPr>
        </p:nvSpPr>
        <p:spPr>
          <a:xfrm>
            <a:off x="497917" y="3903622"/>
            <a:ext cx="2361471" cy="541771"/>
          </a:xfrm>
        </p:spPr>
        <p:txBody>
          <a:bodyPr/>
          <a:lstStyle/>
          <a:p>
            <a:r>
              <a:rPr lang="en-US" sz="1200" b="1" dirty="0">
                <a:latin typeface="Palatino"/>
                <a:cs typeface="Arial"/>
              </a:rPr>
              <a:t>Lounge</a:t>
            </a:r>
          </a:p>
          <a:p>
            <a:r>
              <a:rPr lang="en-US" sz="1200" dirty="0"/>
              <a:t>CONLCLC </a:t>
            </a:r>
            <a:endParaRPr lang="en-US" sz="1200" b="1" dirty="0"/>
          </a:p>
          <a:p>
            <a:r>
              <a:rPr lang="en-US" sz="1200" dirty="0"/>
              <a:t>36.63”D x 37.38”W x 32.63”H </a:t>
            </a:r>
          </a:p>
          <a:p>
            <a:r>
              <a:rPr lang="en-US" sz="1200" dirty="0"/>
              <a:t>Seat height: 15.75"</a:t>
            </a:r>
            <a:endParaRPr lang="en-US" sz="1200" b="1" dirty="0"/>
          </a:p>
          <a:p>
            <a:endParaRPr lang="en-US" sz="1200" b="1" dirty="0"/>
          </a:p>
        </p:txBody>
      </p:sp>
      <p:sp>
        <p:nvSpPr>
          <p:cNvPr id="15" name="Text Placeholder 14">
            <a:extLst>
              <a:ext uri="{FF2B5EF4-FFF2-40B4-BE49-F238E27FC236}">
                <a16:creationId xmlns:a16="http://schemas.microsoft.com/office/drawing/2014/main" id="{CB17D5AA-ED08-4B4D-A299-AF8318B9824A}"/>
              </a:ext>
            </a:extLst>
          </p:cNvPr>
          <p:cNvSpPr>
            <a:spLocks noGrp="1"/>
          </p:cNvSpPr>
          <p:nvPr>
            <p:ph type="body" sz="quarter" idx="31"/>
          </p:nvPr>
        </p:nvSpPr>
        <p:spPr>
          <a:xfrm>
            <a:off x="3259249" y="3903622"/>
            <a:ext cx="1887183" cy="541771"/>
          </a:xfrm>
        </p:spPr>
        <p:txBody>
          <a:bodyPr/>
          <a:lstStyle/>
          <a:p>
            <a:r>
              <a:rPr lang="en-US" sz="1200" b="1" dirty="0">
                <a:latin typeface="Palatino"/>
                <a:cs typeface="Arial"/>
              </a:rPr>
              <a:t>Ottoman</a:t>
            </a:r>
          </a:p>
          <a:p>
            <a:r>
              <a:rPr lang="en-US" sz="1200" dirty="0"/>
              <a:t>CONLCOT </a:t>
            </a:r>
            <a:endParaRPr lang="en-US" sz="1200" b="1" dirty="0"/>
          </a:p>
          <a:p>
            <a:r>
              <a:rPr lang="en-US" sz="1200" dirty="0"/>
              <a:t>21”D x 25”W x 14.5”H</a:t>
            </a:r>
            <a:endParaRPr lang="en-US" sz="1200" b="1" dirty="0"/>
          </a:p>
        </p:txBody>
      </p:sp>
      <p:sp>
        <p:nvSpPr>
          <p:cNvPr id="16" name="Text Placeholder 15">
            <a:extLst>
              <a:ext uri="{FF2B5EF4-FFF2-40B4-BE49-F238E27FC236}">
                <a16:creationId xmlns:a16="http://schemas.microsoft.com/office/drawing/2014/main" id="{3F170E9F-A628-564C-A5B4-81273D9C1133}"/>
              </a:ext>
            </a:extLst>
          </p:cNvPr>
          <p:cNvSpPr>
            <a:spLocks noGrp="1"/>
          </p:cNvSpPr>
          <p:nvPr>
            <p:ph type="body" sz="quarter" idx="33"/>
          </p:nvPr>
        </p:nvSpPr>
        <p:spPr>
          <a:xfrm>
            <a:off x="5804284" y="3911103"/>
            <a:ext cx="2298851" cy="541771"/>
          </a:xfrm>
        </p:spPr>
        <p:txBody>
          <a:bodyPr/>
          <a:lstStyle/>
          <a:p>
            <a:r>
              <a:rPr lang="en-US" sz="1200" b="1" dirty="0">
                <a:latin typeface="Palatino"/>
                <a:cs typeface="Arial"/>
              </a:rPr>
              <a:t>Tete a Tete</a:t>
            </a:r>
          </a:p>
          <a:p>
            <a:r>
              <a:rPr lang="en-US" sz="1200" dirty="0"/>
              <a:t>CONLCTT </a:t>
            </a:r>
            <a:endParaRPr lang="en-US" sz="1200" b="1" dirty="0"/>
          </a:p>
          <a:p>
            <a:r>
              <a:rPr lang="en-US" sz="1200" dirty="0"/>
              <a:t>37.5”D x 88.63”W x 32.63”H </a:t>
            </a:r>
          </a:p>
          <a:p>
            <a:r>
              <a:rPr lang="en-US" sz="1200" dirty="0"/>
              <a:t>Seat height: 15.75"</a:t>
            </a:r>
            <a:endParaRPr lang="en-US" sz="1200" b="1" dirty="0"/>
          </a:p>
        </p:txBody>
      </p:sp>
      <p:sp>
        <p:nvSpPr>
          <p:cNvPr id="17" name="Text Placeholder 16">
            <a:extLst>
              <a:ext uri="{FF2B5EF4-FFF2-40B4-BE49-F238E27FC236}">
                <a16:creationId xmlns:a16="http://schemas.microsoft.com/office/drawing/2014/main" id="{C6E963E3-6D94-C443-ABA2-2D32832EAB8C}"/>
              </a:ext>
            </a:extLst>
          </p:cNvPr>
          <p:cNvSpPr>
            <a:spLocks noGrp="1"/>
          </p:cNvSpPr>
          <p:nvPr>
            <p:ph type="body" sz="quarter" idx="35"/>
          </p:nvPr>
        </p:nvSpPr>
        <p:spPr>
          <a:xfrm>
            <a:off x="8760988" y="3903621"/>
            <a:ext cx="2607442" cy="541771"/>
          </a:xfrm>
        </p:spPr>
        <p:txBody>
          <a:bodyPr/>
          <a:lstStyle/>
          <a:p>
            <a:r>
              <a:rPr lang="en-US" sz="1200" b="1" dirty="0">
                <a:latin typeface="Palatino"/>
                <a:cs typeface="Arial"/>
              </a:rPr>
              <a:t>Sofa</a:t>
            </a:r>
          </a:p>
          <a:p>
            <a:r>
              <a:rPr lang="en-US" sz="1200" dirty="0"/>
              <a:t>CONLCSF</a:t>
            </a:r>
            <a:endParaRPr lang="en-US" sz="1200" b="1" dirty="0"/>
          </a:p>
          <a:p>
            <a:r>
              <a:rPr lang="en-US" sz="1200" dirty="0"/>
              <a:t>37.5”D x 73.63”W x 32.75”H </a:t>
            </a:r>
          </a:p>
          <a:p>
            <a:r>
              <a:rPr lang="en-US" sz="1200" dirty="0"/>
              <a:t>Seat height: 15.75"</a:t>
            </a:r>
            <a:endParaRPr lang="en-US" sz="1200" b="1" dirty="0"/>
          </a:p>
        </p:txBody>
      </p:sp>
      <p:sp>
        <p:nvSpPr>
          <p:cNvPr id="9" name="Slide Number Placeholder 8">
            <a:extLst>
              <a:ext uri="{FF2B5EF4-FFF2-40B4-BE49-F238E27FC236}">
                <a16:creationId xmlns:a16="http://schemas.microsoft.com/office/drawing/2014/main" id="{5A4BC32D-D51E-854D-9996-AEDBA178C3B4}"/>
              </a:ext>
            </a:extLst>
          </p:cNvPr>
          <p:cNvSpPr>
            <a:spLocks noGrp="1"/>
          </p:cNvSpPr>
          <p:nvPr>
            <p:ph type="sldNum" sz="quarter" idx="44"/>
          </p:nvPr>
        </p:nvSpPr>
        <p:spPr/>
        <p:txBody>
          <a:bodyPr/>
          <a:lstStyle/>
          <a:p>
            <a:fld id="{387AECDB-6C85-4FE3-9DAF-486A9B5BAE12}" type="slidenum">
              <a:rPr lang="en-GB" smtClean="0"/>
              <a:pPr/>
              <a:t>21</a:t>
            </a:fld>
            <a:endParaRPr lang="en-GB"/>
          </a:p>
        </p:txBody>
      </p:sp>
      <p:pic>
        <p:nvPicPr>
          <p:cNvPr id="33" name="Picture 32" descr="A white chair with a black background&#10;&#10;AI-generated content may be incorrect.">
            <a:extLst>
              <a:ext uri="{FF2B5EF4-FFF2-40B4-BE49-F238E27FC236}">
                <a16:creationId xmlns:a16="http://schemas.microsoft.com/office/drawing/2014/main" id="{2FCD617B-8728-60C1-7B2B-F03A82A0C6AF}"/>
              </a:ext>
            </a:extLst>
          </p:cNvPr>
          <p:cNvPicPr>
            <a:picLocks noChangeAspect="1"/>
          </p:cNvPicPr>
          <p:nvPr/>
        </p:nvPicPr>
        <p:blipFill>
          <a:blip r:embed="rId3"/>
          <a:srcRect t="37353" b="15556"/>
          <a:stretch/>
        </p:blipFill>
        <p:spPr>
          <a:xfrm>
            <a:off x="240239" y="1672070"/>
            <a:ext cx="2750934" cy="1943187"/>
          </a:xfrm>
          <a:prstGeom prst="rect">
            <a:avLst/>
          </a:prstGeom>
        </p:spPr>
      </p:pic>
      <p:pic>
        <p:nvPicPr>
          <p:cNvPr id="35" name="Picture 34" descr="A white sofa on a black background&#10;&#10;AI-generated content may be incorrect.">
            <a:extLst>
              <a:ext uri="{FF2B5EF4-FFF2-40B4-BE49-F238E27FC236}">
                <a16:creationId xmlns:a16="http://schemas.microsoft.com/office/drawing/2014/main" id="{61279142-B43B-20A0-9F55-5E7667DD24DE}"/>
              </a:ext>
            </a:extLst>
          </p:cNvPr>
          <p:cNvPicPr>
            <a:picLocks noChangeAspect="1"/>
          </p:cNvPicPr>
          <p:nvPr/>
        </p:nvPicPr>
        <p:blipFill>
          <a:blip r:embed="rId4"/>
          <a:srcRect l="5494" t="23947" r="19144" b="8417"/>
          <a:stretch/>
        </p:blipFill>
        <p:spPr>
          <a:xfrm>
            <a:off x="8165807" y="1626914"/>
            <a:ext cx="3574358" cy="2138081"/>
          </a:xfrm>
          <a:prstGeom prst="rect">
            <a:avLst/>
          </a:prstGeom>
        </p:spPr>
      </p:pic>
      <p:pic>
        <p:nvPicPr>
          <p:cNvPr id="37" name="Picture 36" descr="A white sofa with a black background&#10;&#10;AI-generated content may be incorrect.">
            <a:extLst>
              <a:ext uri="{FF2B5EF4-FFF2-40B4-BE49-F238E27FC236}">
                <a16:creationId xmlns:a16="http://schemas.microsoft.com/office/drawing/2014/main" id="{95DC9781-0E2D-69F9-709D-A7E936A1386E}"/>
              </a:ext>
            </a:extLst>
          </p:cNvPr>
          <p:cNvPicPr>
            <a:picLocks noChangeAspect="1"/>
          </p:cNvPicPr>
          <p:nvPr/>
        </p:nvPicPr>
        <p:blipFill>
          <a:blip r:embed="rId5"/>
          <a:srcRect t="22692" r="14421" b="4581"/>
          <a:stretch/>
        </p:blipFill>
        <p:spPr>
          <a:xfrm>
            <a:off x="4387574" y="1445176"/>
            <a:ext cx="4095615" cy="2319819"/>
          </a:xfrm>
          <a:prstGeom prst="rect">
            <a:avLst/>
          </a:prstGeom>
        </p:spPr>
      </p:pic>
    </p:spTree>
    <p:extLst>
      <p:ext uri="{BB962C8B-B14F-4D97-AF65-F5344CB8AC3E}">
        <p14:creationId xmlns:p14="http://schemas.microsoft.com/office/powerpoint/2010/main" val="1069857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24">
            <a:extLst>
              <a:ext uri="{FF2B5EF4-FFF2-40B4-BE49-F238E27FC236}">
                <a16:creationId xmlns:a16="http://schemas.microsoft.com/office/drawing/2014/main" id="{B46A764C-6808-ED46-8759-BE166704C1F7}"/>
              </a:ext>
            </a:extLst>
          </p:cNvPr>
          <p:cNvSpPr>
            <a:spLocks noGrp="1"/>
          </p:cNvSpPr>
          <p:nvPr>
            <p:ph type="sldNum" sz="quarter" idx="37"/>
          </p:nvPr>
        </p:nvSpPr>
        <p:spPr/>
        <p:txBody>
          <a:bodyPr/>
          <a:lstStyle/>
          <a:p>
            <a:fld id="{387AECDB-6C85-4FE3-9DAF-486A9B5BAE12}" type="slidenum">
              <a:rPr lang="en-GB" smtClean="0"/>
              <a:pPr/>
              <a:t>22</a:t>
            </a:fld>
            <a:endParaRPr lang="en-GB"/>
          </a:p>
        </p:txBody>
      </p:sp>
      <p:pic>
        <p:nvPicPr>
          <p:cNvPr id="11" name="Picture Placeholder 10" descr="A person and person sitting on a couch&#10;&#10;Description automatically generated">
            <a:extLst>
              <a:ext uri="{FF2B5EF4-FFF2-40B4-BE49-F238E27FC236}">
                <a16:creationId xmlns:a16="http://schemas.microsoft.com/office/drawing/2014/main" id="{827624CE-567C-EF75-A3DC-424BEDD8415B}"/>
              </a:ext>
            </a:extLst>
          </p:cNvPr>
          <p:cNvPicPr>
            <a:picLocks noGrp="1" noChangeAspect="1"/>
          </p:cNvPicPr>
          <p:nvPr>
            <p:ph type="pic" sz="quarter" idx="14"/>
          </p:nvPr>
        </p:nvPicPr>
        <p:blipFill>
          <a:blip r:embed="rId2"/>
          <a:srcRect l="16015" t="6375" r="15058" b="11901"/>
          <a:stretch/>
        </p:blipFill>
        <p:spPr>
          <a:xfrm>
            <a:off x="0" y="0"/>
            <a:ext cx="3856598" cy="6858000"/>
          </a:xfrm>
        </p:spPr>
      </p:pic>
      <p:sp>
        <p:nvSpPr>
          <p:cNvPr id="7" name="Text Placeholder 6">
            <a:extLst>
              <a:ext uri="{FF2B5EF4-FFF2-40B4-BE49-F238E27FC236}">
                <a16:creationId xmlns:a16="http://schemas.microsoft.com/office/drawing/2014/main" id="{358D8A3E-3E55-4369-1A80-61EACD81E4F0}"/>
              </a:ext>
            </a:extLst>
          </p:cNvPr>
          <p:cNvSpPr>
            <a:spLocks noGrp="1"/>
          </p:cNvSpPr>
          <p:nvPr>
            <p:ph type="body" sz="quarter" idx="38"/>
          </p:nvPr>
        </p:nvSpPr>
        <p:spPr>
          <a:xfrm>
            <a:off x="4234055" y="2271320"/>
            <a:ext cx="1693483" cy="541771"/>
          </a:xfrm>
        </p:spPr>
        <p:txBody>
          <a:bodyPr/>
          <a:lstStyle/>
          <a:p>
            <a:r>
              <a:rPr lang="en-US" dirty="0"/>
              <a:t>The Tête-à-Tête allows two users to comfortably orient toward or away from their companion.</a:t>
            </a:r>
            <a:endParaRPr lang="en-GB" dirty="0"/>
          </a:p>
        </p:txBody>
      </p:sp>
      <p:sp>
        <p:nvSpPr>
          <p:cNvPr id="9" name="Text Placeholder 8">
            <a:extLst>
              <a:ext uri="{FF2B5EF4-FFF2-40B4-BE49-F238E27FC236}">
                <a16:creationId xmlns:a16="http://schemas.microsoft.com/office/drawing/2014/main" id="{06C3A837-14A2-9602-1E4B-2A5A77EA83A7}"/>
              </a:ext>
            </a:extLst>
          </p:cNvPr>
          <p:cNvSpPr>
            <a:spLocks noGrp="1"/>
          </p:cNvSpPr>
          <p:nvPr>
            <p:ph type="body" sz="quarter" idx="40"/>
          </p:nvPr>
        </p:nvSpPr>
        <p:spPr>
          <a:xfrm>
            <a:off x="4297924" y="5403463"/>
            <a:ext cx="1693483" cy="541771"/>
          </a:xfrm>
        </p:spPr>
        <p:txBody>
          <a:bodyPr/>
          <a:lstStyle/>
          <a:p>
            <a:r>
              <a:rPr lang="en-US" sz="900" dirty="0">
                <a:cs typeface="Arial"/>
              </a:rPr>
              <a:t>The Tête-à-Tête is available with black plastic glides.</a:t>
            </a:r>
            <a:endParaRPr lang="en-GB" dirty="0"/>
          </a:p>
          <a:p>
            <a:endParaRPr lang="en-GB" dirty="0"/>
          </a:p>
        </p:txBody>
      </p:sp>
      <p:sp>
        <p:nvSpPr>
          <p:cNvPr id="6" name="Text Placeholder 5">
            <a:extLst>
              <a:ext uri="{FF2B5EF4-FFF2-40B4-BE49-F238E27FC236}">
                <a16:creationId xmlns:a16="http://schemas.microsoft.com/office/drawing/2014/main" id="{36B067BD-6482-7F44-81FD-E86762BB1596}"/>
              </a:ext>
            </a:extLst>
          </p:cNvPr>
          <p:cNvSpPr>
            <a:spLocks noGrp="1"/>
          </p:cNvSpPr>
          <p:nvPr>
            <p:ph type="body" sz="quarter" idx="13"/>
          </p:nvPr>
        </p:nvSpPr>
        <p:spPr>
          <a:xfrm>
            <a:off x="6485425" y="5637007"/>
            <a:ext cx="4792545" cy="1572406"/>
          </a:xfrm>
        </p:spPr>
        <p:txBody>
          <a:bodyPr/>
          <a:lstStyle/>
          <a:p>
            <a:pPr marL="457200" marR="0">
              <a:lnSpc>
                <a:spcPct val="107000"/>
              </a:lnSpc>
              <a:spcAft>
                <a:spcPts val="800"/>
              </a:spcAft>
            </a:pPr>
            <a:r>
              <a:rPr lang="en-US" dirty="0"/>
              <a:t>Translated as “head-to-head”, the tête-à-tête lounge was traditionally a Victorian-era courting bench… a “gossip’s chair”. This conversation lounge gives you space to sit towards or away from others yet maintain closeness.</a:t>
            </a:r>
          </a:p>
        </p:txBody>
      </p:sp>
      <p:sp>
        <p:nvSpPr>
          <p:cNvPr id="2" name="Title 1">
            <a:extLst>
              <a:ext uri="{FF2B5EF4-FFF2-40B4-BE49-F238E27FC236}">
                <a16:creationId xmlns:a16="http://schemas.microsoft.com/office/drawing/2014/main" id="{FABF8059-2F31-1EC8-680C-B21A5F14C4E7}"/>
              </a:ext>
            </a:extLst>
          </p:cNvPr>
          <p:cNvSpPr>
            <a:spLocks noGrp="1"/>
          </p:cNvSpPr>
          <p:nvPr>
            <p:ph type="title"/>
          </p:nvPr>
        </p:nvSpPr>
        <p:spPr>
          <a:xfrm>
            <a:off x="6954783" y="2732090"/>
            <a:ext cx="4785382" cy="2671373"/>
          </a:xfrm>
        </p:spPr>
        <p:txBody>
          <a:bodyPr/>
          <a:lstStyle/>
          <a:p>
            <a:r>
              <a:rPr lang="en-US" dirty="0"/>
              <a:t>Jean Nouvel</a:t>
            </a:r>
            <a:br>
              <a:rPr lang="en-US" dirty="0"/>
            </a:br>
            <a:r>
              <a:rPr lang="en-US" dirty="0"/>
              <a:t>Tête-à-Tête</a:t>
            </a:r>
            <a:endParaRPr lang="en-GB" dirty="0"/>
          </a:p>
        </p:txBody>
      </p:sp>
      <p:pic>
        <p:nvPicPr>
          <p:cNvPr id="15" name="Picture 14" descr="A white sofa with a black background&#10;&#10;Description automatically generated">
            <a:extLst>
              <a:ext uri="{FF2B5EF4-FFF2-40B4-BE49-F238E27FC236}">
                <a16:creationId xmlns:a16="http://schemas.microsoft.com/office/drawing/2014/main" id="{9A814BC3-4CDD-6645-2217-257AA8923742}"/>
              </a:ext>
            </a:extLst>
          </p:cNvPr>
          <p:cNvPicPr>
            <a:picLocks noChangeAspect="1"/>
          </p:cNvPicPr>
          <p:nvPr/>
        </p:nvPicPr>
        <p:blipFill>
          <a:blip r:embed="rId3"/>
          <a:stretch>
            <a:fillRect/>
          </a:stretch>
        </p:blipFill>
        <p:spPr>
          <a:xfrm>
            <a:off x="3856598" y="584915"/>
            <a:ext cx="2395707" cy="1596748"/>
          </a:xfrm>
          <a:prstGeom prst="rect">
            <a:avLst/>
          </a:prstGeom>
        </p:spPr>
      </p:pic>
      <p:pic>
        <p:nvPicPr>
          <p:cNvPr id="21" name="Picture 20" descr="A white sofa and a black background&#10;&#10;Description automatically generated">
            <a:extLst>
              <a:ext uri="{FF2B5EF4-FFF2-40B4-BE49-F238E27FC236}">
                <a16:creationId xmlns:a16="http://schemas.microsoft.com/office/drawing/2014/main" id="{51B7C68E-109C-996E-BB18-09BF9F93355E}"/>
              </a:ext>
            </a:extLst>
          </p:cNvPr>
          <p:cNvPicPr>
            <a:picLocks noChangeAspect="1"/>
          </p:cNvPicPr>
          <p:nvPr/>
        </p:nvPicPr>
        <p:blipFill>
          <a:blip r:embed="rId4"/>
          <a:stretch>
            <a:fillRect/>
          </a:stretch>
        </p:blipFill>
        <p:spPr>
          <a:xfrm>
            <a:off x="3707619" y="3608125"/>
            <a:ext cx="2693664" cy="1795338"/>
          </a:xfrm>
          <a:prstGeom prst="rect">
            <a:avLst/>
          </a:prstGeom>
        </p:spPr>
      </p:pic>
    </p:spTree>
    <p:extLst>
      <p:ext uri="{BB962C8B-B14F-4D97-AF65-F5344CB8AC3E}">
        <p14:creationId xmlns:p14="http://schemas.microsoft.com/office/powerpoint/2010/main" val="1922369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8A632-520E-C769-C3E8-FD47467D7D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A4F304-782A-5E9B-7368-56DCED42EF31}"/>
              </a:ext>
            </a:extLst>
          </p:cNvPr>
          <p:cNvSpPr>
            <a:spLocks noGrp="1"/>
          </p:cNvSpPr>
          <p:nvPr>
            <p:ph type="sldNum" sz="quarter" idx="37"/>
          </p:nvPr>
        </p:nvSpPr>
        <p:spPr/>
        <p:txBody>
          <a:bodyPr/>
          <a:lstStyle/>
          <a:p>
            <a:fld id="{387AECDB-6C85-4FE3-9DAF-486A9B5BAE12}" type="slidenum">
              <a:rPr lang="en-GB" smtClean="0"/>
              <a:pPr/>
              <a:t>23</a:t>
            </a:fld>
            <a:endParaRPr lang="en-GB"/>
          </a:p>
        </p:txBody>
      </p:sp>
      <p:sp>
        <p:nvSpPr>
          <p:cNvPr id="7" name="Title 6">
            <a:extLst>
              <a:ext uri="{FF2B5EF4-FFF2-40B4-BE49-F238E27FC236}">
                <a16:creationId xmlns:a16="http://schemas.microsoft.com/office/drawing/2014/main" id="{8EFEF39B-ED14-2402-D696-345D25957254}"/>
              </a:ext>
            </a:extLst>
          </p:cNvPr>
          <p:cNvSpPr>
            <a:spLocks noGrp="1"/>
          </p:cNvSpPr>
          <p:nvPr>
            <p:ph type="title"/>
          </p:nvPr>
        </p:nvSpPr>
        <p:spPr>
          <a:xfrm>
            <a:off x="551172" y="2244811"/>
            <a:ext cx="3609168" cy="2395379"/>
          </a:xfrm>
        </p:spPr>
        <p:txBody>
          <a:bodyPr/>
          <a:lstStyle/>
          <a:p>
            <a:r>
              <a:rPr lang="en-US"/>
              <a:t>Jean Nouvel Lounge Chair</a:t>
            </a:r>
            <a:endParaRPr lang="en-GB"/>
          </a:p>
        </p:txBody>
      </p:sp>
      <p:pic>
        <p:nvPicPr>
          <p:cNvPr id="4" name="Picture 3" descr="A grey chair with a small table&#10;&#10;Description automatically generated">
            <a:extLst>
              <a:ext uri="{FF2B5EF4-FFF2-40B4-BE49-F238E27FC236}">
                <a16:creationId xmlns:a16="http://schemas.microsoft.com/office/drawing/2014/main" id="{32660B07-B4CD-7D8B-503C-6A17E3F3C3E1}"/>
              </a:ext>
            </a:extLst>
          </p:cNvPr>
          <p:cNvPicPr>
            <a:picLocks noChangeAspect="1"/>
          </p:cNvPicPr>
          <p:nvPr/>
        </p:nvPicPr>
        <p:blipFill>
          <a:blip r:embed="rId2"/>
          <a:srcRect t="26399" b="10130"/>
          <a:stretch/>
        </p:blipFill>
        <p:spPr>
          <a:xfrm>
            <a:off x="10161705" y="4476000"/>
            <a:ext cx="1622315" cy="1544538"/>
          </a:xfrm>
          <a:prstGeom prst="rect">
            <a:avLst/>
          </a:prstGeom>
        </p:spPr>
      </p:pic>
      <p:pic>
        <p:nvPicPr>
          <p:cNvPr id="15" name="Picture 14" descr="A white chair with a black background&#10;&#10;Description automatically generated">
            <a:extLst>
              <a:ext uri="{FF2B5EF4-FFF2-40B4-BE49-F238E27FC236}">
                <a16:creationId xmlns:a16="http://schemas.microsoft.com/office/drawing/2014/main" id="{27433C70-6C19-3CA2-6BA7-DD9C277F3D50}"/>
              </a:ext>
            </a:extLst>
          </p:cNvPr>
          <p:cNvPicPr>
            <a:picLocks noChangeAspect="1"/>
          </p:cNvPicPr>
          <p:nvPr/>
        </p:nvPicPr>
        <p:blipFill>
          <a:blip r:embed="rId3"/>
          <a:srcRect t="32152" b="11748"/>
          <a:stretch/>
        </p:blipFill>
        <p:spPr>
          <a:xfrm>
            <a:off x="10073941" y="78405"/>
            <a:ext cx="1845505" cy="1552992"/>
          </a:xfrm>
          <a:prstGeom prst="rect">
            <a:avLst/>
          </a:prstGeom>
        </p:spPr>
      </p:pic>
      <p:pic>
        <p:nvPicPr>
          <p:cNvPr id="19" name="Picture 18" descr="A close up of a chair&#10;&#10;Description automatically generated">
            <a:extLst>
              <a:ext uri="{FF2B5EF4-FFF2-40B4-BE49-F238E27FC236}">
                <a16:creationId xmlns:a16="http://schemas.microsoft.com/office/drawing/2014/main" id="{75F3A494-C3F8-562B-B5FF-CC5E21379104}"/>
              </a:ext>
            </a:extLst>
          </p:cNvPr>
          <p:cNvPicPr>
            <a:picLocks noChangeAspect="1"/>
          </p:cNvPicPr>
          <p:nvPr/>
        </p:nvPicPr>
        <p:blipFill>
          <a:blip r:embed="rId4"/>
          <a:stretch>
            <a:fillRect/>
          </a:stretch>
        </p:blipFill>
        <p:spPr>
          <a:xfrm>
            <a:off x="10138761" y="2800068"/>
            <a:ext cx="1645259" cy="1084521"/>
          </a:xfrm>
          <a:prstGeom prst="rect">
            <a:avLst/>
          </a:prstGeom>
        </p:spPr>
      </p:pic>
      <p:sp>
        <p:nvSpPr>
          <p:cNvPr id="28" name="Text Placeholder 13">
            <a:extLst>
              <a:ext uri="{FF2B5EF4-FFF2-40B4-BE49-F238E27FC236}">
                <a16:creationId xmlns:a16="http://schemas.microsoft.com/office/drawing/2014/main" id="{E2B5D2F5-1B92-91A4-CF62-506FC57528F2}"/>
              </a:ext>
            </a:extLst>
          </p:cNvPr>
          <p:cNvSpPr txBox="1">
            <a:spLocks/>
          </p:cNvSpPr>
          <p:nvPr/>
        </p:nvSpPr>
        <p:spPr>
          <a:xfrm>
            <a:off x="397830" y="4813892"/>
            <a:ext cx="4612265" cy="1572406"/>
          </a:xfrm>
          <a:prstGeom prst="rect">
            <a:avLst/>
          </a:prstGeom>
        </p:spPr>
        <p:txBody>
          <a:bodyPr/>
          <a:lstStyle>
            <a:lvl1pPr marL="0" indent="0" algn="l" defTabSz="916173" rtl="0" eaLnBrk="1" latinLnBrk="0" hangingPunct="1">
              <a:lnSpc>
                <a:spcPts val="1963"/>
              </a:lnSpc>
              <a:spcBef>
                <a:spcPts val="1000"/>
              </a:spcBef>
              <a:buSzPct val="80000"/>
              <a:buFontTx/>
              <a:buNone/>
              <a:tabLst>
                <a:tab pos="186974" algn="l"/>
              </a:tabLst>
              <a:defRPr sz="1227" kern="1200">
                <a:solidFill>
                  <a:schemeClr val="tx1"/>
                </a:solidFill>
                <a:latin typeface="+mn-lt"/>
                <a:ea typeface="+mn-ea"/>
                <a:cs typeface="Arial" panose="020B0604020202020204" pitchFamily="34" charset="0"/>
              </a:defRPr>
            </a:lvl1pPr>
            <a:lvl2pPr marL="685587"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2pPr>
            <a:lvl3pPr marL="1142645"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3pPr>
            <a:lvl4pPr marL="1599702"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4pPr>
            <a:lvl5pPr marL="2056761"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a:t>Each lounge invites you to relax into an organic form that feels like an extension of the body. </a:t>
            </a:r>
            <a:endParaRPr lang="en-GB"/>
          </a:p>
          <a:p>
            <a:endParaRPr lang="en-US"/>
          </a:p>
        </p:txBody>
      </p:sp>
      <p:sp>
        <p:nvSpPr>
          <p:cNvPr id="11" name="Text Placeholder 6">
            <a:extLst>
              <a:ext uri="{FF2B5EF4-FFF2-40B4-BE49-F238E27FC236}">
                <a16:creationId xmlns:a16="http://schemas.microsoft.com/office/drawing/2014/main" id="{C9536211-468B-3ADB-6EEF-1A96A71BD581}"/>
              </a:ext>
            </a:extLst>
          </p:cNvPr>
          <p:cNvSpPr txBox="1">
            <a:spLocks/>
          </p:cNvSpPr>
          <p:nvPr/>
        </p:nvSpPr>
        <p:spPr>
          <a:xfrm>
            <a:off x="10114650" y="1628398"/>
            <a:ext cx="1693483" cy="541771"/>
          </a:xfrm>
          <a:prstGeom prst="rect">
            <a:avLst/>
          </a:prstGeom>
        </p:spPr>
        <p:txBody>
          <a:bodyPr vert="horz" lIns="0" tIns="0" rIns="0" bIns="0" numCol="1" spcCol="274320" rtlCol="0" anchor="t" anchorCtr="0">
            <a:noAutofit/>
          </a:bodyPr>
          <a:lstStyle>
            <a:lvl1pPr marL="0" indent="0" algn="l" defTabSz="916173" rtl="0" eaLnBrk="1" latinLnBrk="0" hangingPunct="1">
              <a:lnSpc>
                <a:spcPts val="1380"/>
              </a:lnSpc>
              <a:spcBef>
                <a:spcPts val="1000"/>
              </a:spcBef>
              <a:buSzPct val="80000"/>
              <a:buFont typeface="Arial" panose="020B0604020202020204" pitchFamily="34" charset="0"/>
              <a:buNone/>
              <a:tabLst>
                <a:tab pos="186974" algn="l"/>
              </a:tabLst>
              <a:defRPr sz="920" kern="1200">
                <a:solidFill>
                  <a:schemeClr val="tx1"/>
                </a:solidFill>
                <a:latin typeface="+mn-lt"/>
                <a:ea typeface="+mn-ea"/>
                <a:cs typeface="Arial" panose="020B0604020202020204" pitchFamily="34" charset="0"/>
              </a:defRPr>
            </a:lvl1pPr>
            <a:lvl2pPr marL="457058"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2pPr>
            <a:lvl3pPr marL="914116"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3pPr>
            <a:lvl4pPr marL="1371173"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4pPr>
            <a:lvl5pPr marL="1828232"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Far from formless, all pieces are engineered to support your arms and back.</a:t>
            </a:r>
            <a:endParaRPr lang="en-MX"/>
          </a:p>
        </p:txBody>
      </p:sp>
      <p:pic>
        <p:nvPicPr>
          <p:cNvPr id="2" name="Picture Placeholder 12" descr="A person sitting in a chair&#10;&#10;Description automatically generated">
            <a:extLst>
              <a:ext uri="{FF2B5EF4-FFF2-40B4-BE49-F238E27FC236}">
                <a16:creationId xmlns:a16="http://schemas.microsoft.com/office/drawing/2014/main" id="{BE74E291-678A-0107-166C-E5CE7D487627}"/>
              </a:ext>
            </a:extLst>
          </p:cNvPr>
          <p:cNvPicPr>
            <a:picLocks noGrp="1" noChangeAspect="1"/>
          </p:cNvPicPr>
          <p:nvPr>
            <p:ph type="pic" sz="quarter" idx="14"/>
          </p:nvPr>
        </p:nvPicPr>
        <p:blipFill>
          <a:blip r:embed="rId5"/>
          <a:srcRect t="2" b="2"/>
          <a:stretch>
            <a:fillRect/>
          </a:stretch>
        </p:blipFill>
        <p:spPr>
          <a:xfrm>
            <a:off x="6015663" y="13500"/>
            <a:ext cx="3856598" cy="6858000"/>
          </a:xfrm>
        </p:spPr>
      </p:pic>
      <p:sp>
        <p:nvSpPr>
          <p:cNvPr id="8" name="Text Placeholder 6">
            <a:extLst>
              <a:ext uri="{FF2B5EF4-FFF2-40B4-BE49-F238E27FC236}">
                <a16:creationId xmlns:a16="http://schemas.microsoft.com/office/drawing/2014/main" id="{BC062EC6-05BC-B740-0FCD-9A6B886D5282}"/>
              </a:ext>
            </a:extLst>
          </p:cNvPr>
          <p:cNvSpPr txBox="1">
            <a:spLocks/>
          </p:cNvSpPr>
          <p:nvPr/>
        </p:nvSpPr>
        <p:spPr>
          <a:xfrm>
            <a:off x="10128066" y="3909409"/>
            <a:ext cx="1693483" cy="541771"/>
          </a:xfrm>
          <a:prstGeom prst="rect">
            <a:avLst/>
          </a:prstGeom>
        </p:spPr>
        <p:txBody>
          <a:bodyPr vert="horz" lIns="0" tIns="0" rIns="0" bIns="0" numCol="1" spcCol="274320" rtlCol="0" anchor="t" anchorCtr="0">
            <a:noAutofit/>
          </a:bodyPr>
          <a:lstStyle>
            <a:lvl1pPr marL="0" indent="0" algn="l" defTabSz="916173" rtl="0" eaLnBrk="1" latinLnBrk="0" hangingPunct="1">
              <a:lnSpc>
                <a:spcPts val="1380"/>
              </a:lnSpc>
              <a:spcBef>
                <a:spcPts val="1000"/>
              </a:spcBef>
              <a:buSzPct val="80000"/>
              <a:buFont typeface="Arial" panose="020B0604020202020204" pitchFamily="34" charset="0"/>
              <a:buNone/>
              <a:tabLst>
                <a:tab pos="186974" algn="l"/>
              </a:tabLst>
              <a:defRPr sz="920" kern="1200">
                <a:solidFill>
                  <a:schemeClr val="tx1"/>
                </a:solidFill>
                <a:latin typeface="+mn-lt"/>
                <a:ea typeface="+mn-ea"/>
                <a:cs typeface="Arial" panose="020B0604020202020204" pitchFamily="34" charset="0"/>
              </a:defRPr>
            </a:lvl1pPr>
            <a:lvl2pPr marL="457058"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2pPr>
            <a:lvl3pPr marL="914116"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3pPr>
            <a:lvl4pPr marL="1371173"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4pPr>
            <a:lvl5pPr marL="1828232"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Available with glides or a return to center base (pictured). </a:t>
            </a:r>
            <a:endParaRPr lang="en-MX"/>
          </a:p>
        </p:txBody>
      </p:sp>
      <p:sp>
        <p:nvSpPr>
          <p:cNvPr id="9" name="Text Placeholder 6">
            <a:extLst>
              <a:ext uri="{FF2B5EF4-FFF2-40B4-BE49-F238E27FC236}">
                <a16:creationId xmlns:a16="http://schemas.microsoft.com/office/drawing/2014/main" id="{019FE1E4-6A04-027A-AFED-FA9DC82BF5F1}"/>
              </a:ext>
            </a:extLst>
          </p:cNvPr>
          <p:cNvSpPr txBox="1">
            <a:spLocks/>
          </p:cNvSpPr>
          <p:nvPr/>
        </p:nvSpPr>
        <p:spPr>
          <a:xfrm>
            <a:off x="10225963" y="6045358"/>
            <a:ext cx="1693483" cy="541771"/>
          </a:xfrm>
          <a:prstGeom prst="rect">
            <a:avLst/>
          </a:prstGeom>
        </p:spPr>
        <p:txBody>
          <a:bodyPr vert="horz" lIns="0" tIns="0" rIns="0" bIns="0" numCol="1" spcCol="274320" rtlCol="0" anchor="t" anchorCtr="0">
            <a:noAutofit/>
          </a:bodyPr>
          <a:lstStyle>
            <a:lvl1pPr marL="0" indent="0" algn="l" defTabSz="916173" rtl="0" eaLnBrk="1" latinLnBrk="0" hangingPunct="1">
              <a:lnSpc>
                <a:spcPts val="1380"/>
              </a:lnSpc>
              <a:spcBef>
                <a:spcPts val="1000"/>
              </a:spcBef>
              <a:buSzPct val="80000"/>
              <a:buFont typeface="Arial" panose="020B0604020202020204" pitchFamily="34" charset="0"/>
              <a:buNone/>
              <a:tabLst>
                <a:tab pos="186974" algn="l"/>
              </a:tabLst>
              <a:defRPr sz="920" kern="1200">
                <a:solidFill>
                  <a:schemeClr val="tx1"/>
                </a:solidFill>
                <a:latin typeface="+mn-lt"/>
                <a:ea typeface="+mn-ea"/>
                <a:cs typeface="Arial" panose="020B0604020202020204" pitchFamily="34" charset="0"/>
              </a:defRPr>
            </a:lvl1pPr>
            <a:lvl2pPr marL="457058"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2pPr>
            <a:lvl3pPr marL="914116"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3pPr>
            <a:lvl4pPr marL="1371173"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4pPr>
            <a:lvl5pPr marL="1828232"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Pairs well with Lagunitas personal table.</a:t>
            </a:r>
            <a:endParaRPr lang="en-MX"/>
          </a:p>
        </p:txBody>
      </p:sp>
    </p:spTree>
    <p:extLst>
      <p:ext uri="{BB962C8B-B14F-4D97-AF65-F5344CB8AC3E}">
        <p14:creationId xmlns:p14="http://schemas.microsoft.com/office/powerpoint/2010/main" val="2535967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1166D-686D-15CE-4B60-40DD9CA72A8B}"/>
            </a:ext>
          </a:extLst>
        </p:cNvPr>
        <p:cNvGrpSpPr/>
        <p:nvPr/>
      </p:nvGrpSpPr>
      <p:grpSpPr>
        <a:xfrm>
          <a:off x="0" y="0"/>
          <a:ext cx="0" cy="0"/>
          <a:chOff x="0" y="0"/>
          <a:chExt cx="0" cy="0"/>
        </a:xfrm>
      </p:grpSpPr>
      <p:sp>
        <p:nvSpPr>
          <p:cNvPr id="25" name="Slide Number Placeholder 24">
            <a:extLst>
              <a:ext uri="{FF2B5EF4-FFF2-40B4-BE49-F238E27FC236}">
                <a16:creationId xmlns:a16="http://schemas.microsoft.com/office/drawing/2014/main" id="{6C5FAAD0-9BDA-95E6-B901-026C99AD5EC2}"/>
              </a:ext>
            </a:extLst>
          </p:cNvPr>
          <p:cNvSpPr>
            <a:spLocks noGrp="1"/>
          </p:cNvSpPr>
          <p:nvPr>
            <p:ph type="sldNum" sz="quarter" idx="37"/>
          </p:nvPr>
        </p:nvSpPr>
        <p:spPr/>
        <p:txBody>
          <a:bodyPr/>
          <a:lstStyle/>
          <a:p>
            <a:fld id="{387AECDB-6C85-4FE3-9DAF-486A9B5BAE12}" type="slidenum">
              <a:rPr lang="en-GB" smtClean="0"/>
              <a:pPr/>
              <a:t>24</a:t>
            </a:fld>
            <a:endParaRPr lang="en-GB"/>
          </a:p>
        </p:txBody>
      </p:sp>
      <p:sp>
        <p:nvSpPr>
          <p:cNvPr id="7" name="Text Placeholder 6">
            <a:extLst>
              <a:ext uri="{FF2B5EF4-FFF2-40B4-BE49-F238E27FC236}">
                <a16:creationId xmlns:a16="http://schemas.microsoft.com/office/drawing/2014/main" id="{E98C7214-B975-D373-BEB9-E5C50B2DFCA5}"/>
              </a:ext>
            </a:extLst>
          </p:cNvPr>
          <p:cNvSpPr>
            <a:spLocks noGrp="1"/>
          </p:cNvSpPr>
          <p:nvPr>
            <p:ph type="body" sz="quarter" idx="38"/>
          </p:nvPr>
        </p:nvSpPr>
        <p:spPr>
          <a:xfrm>
            <a:off x="4234055" y="2296720"/>
            <a:ext cx="1693483" cy="541771"/>
          </a:xfrm>
        </p:spPr>
        <p:txBody>
          <a:bodyPr/>
          <a:lstStyle/>
          <a:p>
            <a:r>
              <a:rPr lang="en-US" dirty="0"/>
              <a:t>Generous width comfortably sits two people.</a:t>
            </a:r>
            <a:endParaRPr lang="en-GB" dirty="0"/>
          </a:p>
          <a:p>
            <a:endParaRPr lang="en-GB" dirty="0"/>
          </a:p>
        </p:txBody>
      </p:sp>
      <p:sp>
        <p:nvSpPr>
          <p:cNvPr id="9" name="Text Placeholder 8">
            <a:extLst>
              <a:ext uri="{FF2B5EF4-FFF2-40B4-BE49-F238E27FC236}">
                <a16:creationId xmlns:a16="http://schemas.microsoft.com/office/drawing/2014/main" id="{68FED2C9-C190-9EB0-A8D3-35AB31C1CF35}"/>
              </a:ext>
            </a:extLst>
          </p:cNvPr>
          <p:cNvSpPr>
            <a:spLocks noGrp="1"/>
          </p:cNvSpPr>
          <p:nvPr>
            <p:ph type="body" sz="quarter" idx="40"/>
          </p:nvPr>
        </p:nvSpPr>
        <p:spPr>
          <a:xfrm>
            <a:off x="4297924" y="5403463"/>
            <a:ext cx="1693483" cy="541771"/>
          </a:xfrm>
        </p:spPr>
        <p:txBody>
          <a:bodyPr/>
          <a:lstStyle/>
          <a:p>
            <a:r>
              <a:rPr lang="en-GB" sz="900" dirty="0"/>
              <a:t>The Sofa is available with black plastic glides.</a:t>
            </a:r>
          </a:p>
        </p:txBody>
      </p:sp>
      <p:sp>
        <p:nvSpPr>
          <p:cNvPr id="6" name="Text Placeholder 5">
            <a:extLst>
              <a:ext uri="{FF2B5EF4-FFF2-40B4-BE49-F238E27FC236}">
                <a16:creationId xmlns:a16="http://schemas.microsoft.com/office/drawing/2014/main" id="{96E81482-F9AF-01E4-3215-D240586963D0}"/>
              </a:ext>
            </a:extLst>
          </p:cNvPr>
          <p:cNvSpPr>
            <a:spLocks noGrp="1"/>
          </p:cNvSpPr>
          <p:nvPr>
            <p:ph type="body" sz="quarter" idx="13"/>
          </p:nvPr>
        </p:nvSpPr>
        <p:spPr>
          <a:xfrm>
            <a:off x="6485425" y="5637007"/>
            <a:ext cx="4792545" cy="1572406"/>
          </a:xfrm>
        </p:spPr>
        <p:txBody>
          <a:bodyPr/>
          <a:lstStyle/>
          <a:p>
            <a:pPr marL="457200" marR="0">
              <a:lnSpc>
                <a:spcPct val="107000"/>
              </a:lnSpc>
              <a:spcAft>
                <a:spcPts val="800"/>
              </a:spcAft>
            </a:pPr>
            <a:r>
              <a:rPr lang="en-US" dirty="0"/>
              <a:t>Fully rounded forms require extra artistry and skill to upholster around edgeless corners. We bring you the best fabrication so that fabric and stitching flow like a wave.</a:t>
            </a:r>
          </a:p>
          <a:p>
            <a:endParaRPr lang="en-US" dirty="0"/>
          </a:p>
        </p:txBody>
      </p:sp>
      <p:sp>
        <p:nvSpPr>
          <p:cNvPr id="2" name="Title 1">
            <a:extLst>
              <a:ext uri="{FF2B5EF4-FFF2-40B4-BE49-F238E27FC236}">
                <a16:creationId xmlns:a16="http://schemas.microsoft.com/office/drawing/2014/main" id="{50581584-26DA-C3DC-49AA-1D60A307D6EE}"/>
              </a:ext>
            </a:extLst>
          </p:cNvPr>
          <p:cNvSpPr>
            <a:spLocks noGrp="1"/>
          </p:cNvSpPr>
          <p:nvPr>
            <p:ph type="title"/>
          </p:nvPr>
        </p:nvSpPr>
        <p:spPr>
          <a:xfrm>
            <a:off x="6954783" y="2732090"/>
            <a:ext cx="4785382" cy="2671373"/>
          </a:xfrm>
        </p:spPr>
        <p:txBody>
          <a:bodyPr/>
          <a:lstStyle/>
          <a:p>
            <a:r>
              <a:rPr lang="en-US" dirty="0"/>
              <a:t>Jean Nouvel</a:t>
            </a:r>
            <a:br>
              <a:rPr lang="en-US" dirty="0"/>
            </a:br>
            <a:r>
              <a:rPr lang="en-US" dirty="0"/>
              <a:t>Sofa</a:t>
            </a:r>
            <a:endParaRPr lang="en-GB" dirty="0"/>
          </a:p>
        </p:txBody>
      </p:sp>
      <p:sp>
        <p:nvSpPr>
          <p:cNvPr id="4" name="Picture Placeholder 3">
            <a:extLst>
              <a:ext uri="{FF2B5EF4-FFF2-40B4-BE49-F238E27FC236}">
                <a16:creationId xmlns:a16="http://schemas.microsoft.com/office/drawing/2014/main" id="{B8C96FAB-E096-E72E-53C2-1DCCC33F1236}"/>
              </a:ext>
            </a:extLst>
          </p:cNvPr>
          <p:cNvSpPr>
            <a:spLocks noGrp="1"/>
          </p:cNvSpPr>
          <p:nvPr>
            <p:ph type="pic" sz="quarter" idx="14"/>
          </p:nvPr>
        </p:nvSpPr>
        <p:spPr/>
        <p:txBody>
          <a:bodyPr/>
          <a:lstStyle/>
          <a:p>
            <a:endParaRPr lang="en-US"/>
          </a:p>
        </p:txBody>
      </p:sp>
      <p:pic>
        <p:nvPicPr>
          <p:cNvPr id="5" name="Picture Placeholder 11" descr="A person sitting on a brown couch&#10;&#10;Description automatically generated">
            <a:extLst>
              <a:ext uri="{FF2B5EF4-FFF2-40B4-BE49-F238E27FC236}">
                <a16:creationId xmlns:a16="http://schemas.microsoft.com/office/drawing/2014/main" id="{517C6927-A9FF-F096-7D38-ECC362DBD9AE}"/>
              </a:ext>
            </a:extLst>
          </p:cNvPr>
          <p:cNvPicPr>
            <a:picLocks noChangeAspect="1"/>
          </p:cNvPicPr>
          <p:nvPr/>
        </p:nvPicPr>
        <p:blipFill>
          <a:blip r:embed="rId2"/>
          <a:srcRect l="415" r="415"/>
          <a:stretch/>
        </p:blipFill>
        <p:spPr>
          <a:xfrm>
            <a:off x="14068" y="-6563"/>
            <a:ext cx="3828463" cy="6864563"/>
          </a:xfrm>
          <a:prstGeom prst="rect">
            <a:avLst/>
          </a:prstGeom>
          <a:solidFill>
            <a:srgbClr val="BDBEBD">
              <a:alpha val="74902"/>
            </a:srgbClr>
          </a:solidFill>
        </p:spPr>
      </p:pic>
      <p:pic>
        <p:nvPicPr>
          <p:cNvPr id="8" name="Picture 7" descr="A beige couch and a small ottoman&#10;&#10;Description automatically generated">
            <a:extLst>
              <a:ext uri="{FF2B5EF4-FFF2-40B4-BE49-F238E27FC236}">
                <a16:creationId xmlns:a16="http://schemas.microsoft.com/office/drawing/2014/main" id="{44D275DE-98FA-DC39-26A6-39D3CCDFABF6}"/>
              </a:ext>
            </a:extLst>
          </p:cNvPr>
          <p:cNvPicPr>
            <a:picLocks noChangeAspect="1"/>
          </p:cNvPicPr>
          <p:nvPr/>
        </p:nvPicPr>
        <p:blipFill>
          <a:blip r:embed="rId3"/>
          <a:stretch>
            <a:fillRect/>
          </a:stretch>
        </p:blipFill>
        <p:spPr>
          <a:xfrm>
            <a:off x="3636820" y="600618"/>
            <a:ext cx="2627644" cy="1751335"/>
          </a:xfrm>
          <a:prstGeom prst="rect">
            <a:avLst/>
          </a:prstGeom>
        </p:spPr>
      </p:pic>
      <p:pic>
        <p:nvPicPr>
          <p:cNvPr id="10" name="Picture 9" descr="A white sofa on a black background&#10;&#10;Description automatically generated">
            <a:extLst>
              <a:ext uri="{FF2B5EF4-FFF2-40B4-BE49-F238E27FC236}">
                <a16:creationId xmlns:a16="http://schemas.microsoft.com/office/drawing/2014/main" id="{896EF4A9-786A-1CBB-3226-EC4AD20ABC0A}"/>
              </a:ext>
            </a:extLst>
          </p:cNvPr>
          <p:cNvPicPr>
            <a:picLocks noChangeAspect="1"/>
          </p:cNvPicPr>
          <p:nvPr/>
        </p:nvPicPr>
        <p:blipFill>
          <a:blip r:embed="rId4"/>
          <a:stretch>
            <a:fillRect/>
          </a:stretch>
        </p:blipFill>
        <p:spPr>
          <a:xfrm>
            <a:off x="3636820" y="3729309"/>
            <a:ext cx="2627644" cy="1751335"/>
          </a:xfrm>
          <a:prstGeom prst="rect">
            <a:avLst/>
          </a:prstGeom>
        </p:spPr>
      </p:pic>
    </p:spTree>
    <p:extLst>
      <p:ext uri="{BB962C8B-B14F-4D97-AF65-F5344CB8AC3E}">
        <p14:creationId xmlns:p14="http://schemas.microsoft.com/office/powerpoint/2010/main" val="4031845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9B8A5-5689-0F5C-E3B3-0F8199AEAA6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50FA8FF-ED4A-BE7A-9771-E6DC5D6326A1}"/>
              </a:ext>
            </a:extLst>
          </p:cNvPr>
          <p:cNvSpPr>
            <a:spLocks noGrp="1"/>
          </p:cNvSpPr>
          <p:nvPr>
            <p:ph type="sldNum" sz="quarter" idx="37"/>
          </p:nvPr>
        </p:nvSpPr>
        <p:spPr/>
        <p:txBody>
          <a:bodyPr/>
          <a:lstStyle/>
          <a:p>
            <a:fld id="{387AECDB-6C85-4FE3-9DAF-486A9B5BAE12}" type="slidenum">
              <a:rPr lang="en-GB" smtClean="0"/>
              <a:pPr/>
              <a:t>25</a:t>
            </a:fld>
            <a:endParaRPr lang="en-GB"/>
          </a:p>
        </p:txBody>
      </p:sp>
      <p:sp>
        <p:nvSpPr>
          <p:cNvPr id="7" name="Title 6">
            <a:extLst>
              <a:ext uri="{FF2B5EF4-FFF2-40B4-BE49-F238E27FC236}">
                <a16:creationId xmlns:a16="http://schemas.microsoft.com/office/drawing/2014/main" id="{EAA50889-CE18-8C72-C3DD-2982FE3D4855}"/>
              </a:ext>
            </a:extLst>
          </p:cNvPr>
          <p:cNvSpPr>
            <a:spLocks noGrp="1"/>
          </p:cNvSpPr>
          <p:nvPr>
            <p:ph type="title"/>
          </p:nvPr>
        </p:nvSpPr>
        <p:spPr>
          <a:xfrm>
            <a:off x="551172" y="2244811"/>
            <a:ext cx="3609168" cy="2395379"/>
          </a:xfrm>
        </p:spPr>
        <p:txBody>
          <a:bodyPr/>
          <a:lstStyle/>
          <a:p>
            <a:r>
              <a:rPr lang="en-US" dirty="0"/>
              <a:t>Jean Nouvel Ottoman</a:t>
            </a:r>
            <a:endParaRPr lang="en-GB" dirty="0"/>
          </a:p>
        </p:txBody>
      </p:sp>
      <p:sp>
        <p:nvSpPr>
          <p:cNvPr id="28" name="Text Placeholder 13">
            <a:extLst>
              <a:ext uri="{FF2B5EF4-FFF2-40B4-BE49-F238E27FC236}">
                <a16:creationId xmlns:a16="http://schemas.microsoft.com/office/drawing/2014/main" id="{65CFBB7E-D597-43ED-B95A-386C7C56DCBB}"/>
              </a:ext>
            </a:extLst>
          </p:cNvPr>
          <p:cNvSpPr txBox="1">
            <a:spLocks/>
          </p:cNvSpPr>
          <p:nvPr/>
        </p:nvSpPr>
        <p:spPr>
          <a:xfrm>
            <a:off x="397830" y="4813892"/>
            <a:ext cx="4612265" cy="1572406"/>
          </a:xfrm>
          <a:prstGeom prst="rect">
            <a:avLst/>
          </a:prstGeom>
        </p:spPr>
        <p:txBody>
          <a:bodyPr/>
          <a:lstStyle>
            <a:lvl1pPr marL="0" indent="0" algn="l" defTabSz="916173" rtl="0" eaLnBrk="1" latinLnBrk="0" hangingPunct="1">
              <a:lnSpc>
                <a:spcPts val="1963"/>
              </a:lnSpc>
              <a:spcBef>
                <a:spcPts val="1000"/>
              </a:spcBef>
              <a:buSzPct val="80000"/>
              <a:buFontTx/>
              <a:buNone/>
              <a:tabLst>
                <a:tab pos="186974" algn="l"/>
              </a:tabLst>
              <a:defRPr sz="1227" kern="1200">
                <a:solidFill>
                  <a:schemeClr val="tx1"/>
                </a:solidFill>
                <a:latin typeface="+mn-lt"/>
                <a:ea typeface="+mn-ea"/>
                <a:cs typeface="Arial" panose="020B0604020202020204" pitchFamily="34" charset="0"/>
              </a:defRPr>
            </a:lvl1pPr>
            <a:lvl2pPr marL="685587"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2pPr>
            <a:lvl3pPr marL="1142645"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3pPr>
            <a:lvl4pPr marL="1599702"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4pPr>
            <a:lvl5pPr marL="2056761" indent="-228529" algn="l" defTabSz="914116" rtl="0" eaLnBrk="1" latinLnBrk="0" hangingPunct="1">
              <a:lnSpc>
                <a:spcPct val="90000"/>
              </a:lnSpc>
              <a:spcBef>
                <a:spcPts val="500"/>
              </a:spcBef>
              <a:buFont typeface="Arial" panose="020B0604020202020204" pitchFamily="34" charset="0"/>
              <a:buChar char="•"/>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Ottomans can be paired with any of the pieces from the collection, or function as a pouf for sitting. </a:t>
            </a:r>
          </a:p>
        </p:txBody>
      </p:sp>
      <p:pic>
        <p:nvPicPr>
          <p:cNvPr id="3" name="Picture Placeholder 10" descr="A group of colorful objects&#10;&#10;Description automatically generated">
            <a:extLst>
              <a:ext uri="{FF2B5EF4-FFF2-40B4-BE49-F238E27FC236}">
                <a16:creationId xmlns:a16="http://schemas.microsoft.com/office/drawing/2014/main" id="{A8AD8EBB-F599-F60B-F3DD-C8C629C199F3}"/>
              </a:ext>
            </a:extLst>
          </p:cNvPr>
          <p:cNvPicPr>
            <a:picLocks noChangeAspect="1"/>
          </p:cNvPicPr>
          <p:nvPr/>
        </p:nvPicPr>
        <p:blipFill>
          <a:blip r:embed="rId2"/>
          <a:srcRect l="5" r="5"/>
          <a:stretch>
            <a:fillRect/>
          </a:stretch>
        </p:blipFill>
        <p:spPr>
          <a:xfrm>
            <a:off x="5983999" y="13500"/>
            <a:ext cx="3856598" cy="6858000"/>
          </a:xfrm>
          <a:prstGeom prst="rect">
            <a:avLst/>
          </a:prstGeom>
          <a:solidFill>
            <a:srgbClr val="BDBEBD">
              <a:alpha val="74902"/>
            </a:srgbClr>
          </a:solidFill>
        </p:spPr>
      </p:pic>
      <p:pic>
        <p:nvPicPr>
          <p:cNvPr id="23" name="Picture 2">
            <a:extLst>
              <a:ext uri="{FF2B5EF4-FFF2-40B4-BE49-F238E27FC236}">
                <a16:creationId xmlns:a16="http://schemas.microsoft.com/office/drawing/2014/main" id="{7224A90A-7636-ADA3-01B4-27166B9A8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97058" y="782631"/>
            <a:ext cx="2052033" cy="1354342"/>
          </a:xfrm>
          <a:prstGeom prst="rect">
            <a:avLst/>
          </a:prstGeom>
          <a:noFill/>
          <a:extLst>
            <a:ext uri="{909E8E84-426E-40DD-AFC4-6F175D3DCCD1}">
              <a14:hiddenFill xmlns:a14="http://schemas.microsoft.com/office/drawing/2010/main">
                <a:solidFill>
                  <a:srgbClr val="FFFFFF"/>
                </a:solidFill>
              </a14:hiddenFill>
            </a:ext>
          </a:extLst>
        </p:spPr>
      </p:pic>
      <p:sp>
        <p:nvSpPr>
          <p:cNvPr id="29" name="Text Placeholder 6">
            <a:extLst>
              <a:ext uri="{FF2B5EF4-FFF2-40B4-BE49-F238E27FC236}">
                <a16:creationId xmlns:a16="http://schemas.microsoft.com/office/drawing/2014/main" id="{1DB10F68-44E1-7E2B-40C0-3361B7AD53E6}"/>
              </a:ext>
            </a:extLst>
          </p:cNvPr>
          <p:cNvSpPr txBox="1">
            <a:spLocks/>
          </p:cNvSpPr>
          <p:nvPr/>
        </p:nvSpPr>
        <p:spPr>
          <a:xfrm>
            <a:off x="10149953" y="2184864"/>
            <a:ext cx="1693483" cy="541771"/>
          </a:xfrm>
          <a:prstGeom prst="rect">
            <a:avLst/>
          </a:prstGeom>
        </p:spPr>
        <p:txBody>
          <a:bodyPr vert="horz" lIns="0" tIns="0" rIns="0" bIns="0" numCol="1" spcCol="274320" rtlCol="0" anchor="t" anchorCtr="0">
            <a:noAutofit/>
          </a:bodyPr>
          <a:lstStyle>
            <a:lvl1pPr marL="0" indent="0" algn="l" defTabSz="916173" rtl="0" eaLnBrk="1" latinLnBrk="0" hangingPunct="1">
              <a:lnSpc>
                <a:spcPts val="1380"/>
              </a:lnSpc>
              <a:spcBef>
                <a:spcPts val="1000"/>
              </a:spcBef>
              <a:buSzPct val="80000"/>
              <a:buFont typeface="Arial" panose="020B0604020202020204" pitchFamily="34" charset="0"/>
              <a:buNone/>
              <a:tabLst>
                <a:tab pos="186974" algn="l"/>
              </a:tabLst>
              <a:defRPr sz="920" kern="1200">
                <a:solidFill>
                  <a:schemeClr val="tx1"/>
                </a:solidFill>
                <a:latin typeface="+mn-lt"/>
                <a:ea typeface="+mn-ea"/>
                <a:cs typeface="Arial" panose="020B0604020202020204" pitchFamily="34" charset="0"/>
              </a:defRPr>
            </a:lvl1pPr>
            <a:lvl2pPr marL="457058"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2pPr>
            <a:lvl3pPr marL="914116"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3pPr>
            <a:lvl4pPr marL="1371173"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4pPr>
            <a:lvl5pPr marL="1828232"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Designed to work well with all three Jean Nouvel seating products, the ottoman provides additional support in lounge posture.</a:t>
            </a:r>
            <a:endParaRPr lang="en-GB" dirty="0"/>
          </a:p>
        </p:txBody>
      </p:sp>
      <p:sp>
        <p:nvSpPr>
          <p:cNvPr id="31" name="Text Placeholder 6">
            <a:extLst>
              <a:ext uri="{FF2B5EF4-FFF2-40B4-BE49-F238E27FC236}">
                <a16:creationId xmlns:a16="http://schemas.microsoft.com/office/drawing/2014/main" id="{6A258C46-D9C0-9208-E403-02530EB536AE}"/>
              </a:ext>
            </a:extLst>
          </p:cNvPr>
          <p:cNvSpPr txBox="1">
            <a:spLocks/>
          </p:cNvSpPr>
          <p:nvPr/>
        </p:nvSpPr>
        <p:spPr>
          <a:xfrm>
            <a:off x="10255608" y="5403463"/>
            <a:ext cx="1693483" cy="541771"/>
          </a:xfrm>
          <a:prstGeom prst="rect">
            <a:avLst/>
          </a:prstGeom>
        </p:spPr>
        <p:txBody>
          <a:bodyPr vert="horz" lIns="0" tIns="0" rIns="0" bIns="0" numCol="1" spcCol="274320" rtlCol="0" anchor="t" anchorCtr="0">
            <a:noAutofit/>
          </a:bodyPr>
          <a:lstStyle>
            <a:lvl1pPr marL="0" indent="0" algn="l" defTabSz="916173" rtl="0" eaLnBrk="1" latinLnBrk="0" hangingPunct="1">
              <a:lnSpc>
                <a:spcPts val="1380"/>
              </a:lnSpc>
              <a:spcBef>
                <a:spcPts val="1000"/>
              </a:spcBef>
              <a:buSzPct val="80000"/>
              <a:buFont typeface="Arial" panose="020B0604020202020204" pitchFamily="34" charset="0"/>
              <a:buNone/>
              <a:tabLst>
                <a:tab pos="186974" algn="l"/>
              </a:tabLst>
              <a:defRPr sz="920" kern="1200">
                <a:solidFill>
                  <a:schemeClr val="tx1"/>
                </a:solidFill>
                <a:latin typeface="+mn-lt"/>
                <a:ea typeface="+mn-ea"/>
                <a:cs typeface="Arial" panose="020B0604020202020204" pitchFamily="34" charset="0"/>
              </a:defRPr>
            </a:lvl1pPr>
            <a:lvl2pPr marL="457058"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2pPr>
            <a:lvl3pPr marL="914116"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3pPr>
            <a:lvl4pPr marL="1371173"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4pPr>
            <a:lvl5pPr marL="1828232" indent="0" algn="l" defTabSz="914116" rtl="0" eaLnBrk="1" latinLnBrk="0" hangingPunct="1">
              <a:lnSpc>
                <a:spcPct val="90000"/>
              </a:lnSpc>
              <a:spcBef>
                <a:spcPts val="500"/>
              </a:spcBef>
              <a:buFont typeface="Arial" panose="020B0604020202020204" pitchFamily="34" charset="0"/>
              <a:buNone/>
              <a:defRPr sz="1227" kern="1200">
                <a:solidFill>
                  <a:schemeClr val="tx1"/>
                </a:solidFill>
                <a:latin typeface="+mn-lt"/>
                <a:ea typeface="+mn-ea"/>
                <a:cs typeface="+mn-cs"/>
              </a:defRPr>
            </a:lvl5pPr>
            <a:lvl6pPr marL="2513819"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76"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34"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92" indent="-228529" algn="l" defTabSz="91411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dirty="0"/>
              <a:t>Ottoman is available with black plastic glides. </a:t>
            </a:r>
            <a:endParaRPr lang="en-GB" dirty="0"/>
          </a:p>
        </p:txBody>
      </p:sp>
      <p:pic>
        <p:nvPicPr>
          <p:cNvPr id="34" name="Picture 2">
            <a:extLst>
              <a:ext uri="{FF2B5EF4-FFF2-40B4-BE49-F238E27FC236}">
                <a16:creationId xmlns:a16="http://schemas.microsoft.com/office/drawing/2014/main" id="{E3D9F034-4F53-2AD4-8595-40AC061EA392}"/>
              </a:ext>
            </a:extLst>
          </p:cNvPr>
          <p:cNvPicPr>
            <a:picLocks noChangeAspect="1" noChangeArrowheads="1"/>
          </p:cNvPicPr>
          <p:nvPr/>
        </p:nvPicPr>
        <p:blipFill>
          <a:blip r:embed="rId4"/>
          <a:srcRect/>
          <a:stretch/>
        </p:blipFill>
        <p:spPr bwMode="auto">
          <a:xfrm>
            <a:off x="10545247" y="4072556"/>
            <a:ext cx="902894" cy="1354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49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94641"/>
        </a:solidFill>
        <a:effectLst/>
      </p:bgPr>
    </p:bg>
    <p:spTree>
      <p:nvGrpSpPr>
        <p:cNvPr id="1" name="">
          <a:extLst>
            <a:ext uri="{FF2B5EF4-FFF2-40B4-BE49-F238E27FC236}">
              <a16:creationId xmlns:a16="http://schemas.microsoft.com/office/drawing/2014/main" id="{EA3CBE77-E317-7048-6AD4-DF3EF85511C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2859411-1BC0-38BE-902A-B080DB85F5BB}"/>
              </a:ext>
            </a:extLst>
          </p:cNvPr>
          <p:cNvPicPr>
            <a:picLocks noChangeAspect="1"/>
          </p:cNvPicPr>
          <p:nvPr/>
        </p:nvPicPr>
        <p:blipFill>
          <a:blip r:embed="rId3"/>
          <a:srcRect/>
          <a:stretch/>
        </p:blipFill>
        <p:spPr>
          <a:xfrm>
            <a:off x="4956267" y="3241350"/>
            <a:ext cx="2279465" cy="375298"/>
          </a:xfrm>
          <a:prstGeom prst="rect">
            <a:avLst/>
          </a:prstGeom>
        </p:spPr>
      </p:pic>
    </p:spTree>
    <p:extLst>
      <p:ext uri="{BB962C8B-B14F-4D97-AF65-F5344CB8AC3E}">
        <p14:creationId xmlns:p14="http://schemas.microsoft.com/office/powerpoint/2010/main" val="165073682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AD1D-7F7C-6FB4-82BB-AA91501CC70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4C29329-1465-C80D-E084-ED3764760D42}"/>
              </a:ext>
            </a:extLst>
          </p:cNvPr>
          <p:cNvSpPr>
            <a:spLocks noGrp="1"/>
          </p:cNvSpPr>
          <p:nvPr>
            <p:ph type="title"/>
          </p:nvPr>
        </p:nvSpPr>
        <p:spPr>
          <a:xfrm>
            <a:off x="7316219" y="710436"/>
            <a:ext cx="4330109" cy="1181050"/>
          </a:xfrm>
        </p:spPr>
        <p:txBody>
          <a:bodyPr/>
          <a:lstStyle/>
          <a:p>
            <a:r>
              <a:rPr lang="en-US" sz="4000" dirty="0">
                <a:latin typeface="Palatino" pitchFamily="2" charset="77"/>
                <a:ea typeface="Palatino" pitchFamily="2" charset="77"/>
                <a:cs typeface="Arial"/>
              </a:rPr>
              <a:t>Coalescing with Jean Nouvel</a:t>
            </a:r>
            <a:endParaRPr lang="en-US" dirty="0">
              <a:latin typeface="Palatino" pitchFamily="2" charset="77"/>
              <a:ea typeface="Palatino" pitchFamily="2" charset="77"/>
            </a:endParaRPr>
          </a:p>
        </p:txBody>
      </p:sp>
      <p:sp>
        <p:nvSpPr>
          <p:cNvPr id="14" name="TextBox 13">
            <a:extLst>
              <a:ext uri="{FF2B5EF4-FFF2-40B4-BE49-F238E27FC236}">
                <a16:creationId xmlns:a16="http://schemas.microsoft.com/office/drawing/2014/main" id="{3F8439D3-2170-A455-B74D-C7E087D22F6F}"/>
              </a:ext>
            </a:extLst>
          </p:cNvPr>
          <p:cNvSpPr txBox="1"/>
          <p:nvPr/>
        </p:nvSpPr>
        <p:spPr>
          <a:xfrm>
            <a:off x="7259066" y="2253294"/>
            <a:ext cx="4330109" cy="3151440"/>
          </a:xfrm>
          <a:prstGeom prst="rect">
            <a:avLst/>
          </a:prstGeom>
          <a:noFill/>
        </p:spPr>
        <p:txBody>
          <a:bodyPr wrap="square" lIns="91440" tIns="45720" rIns="91440" bIns="45720" anchor="t">
            <a:spAutoFit/>
          </a:bodyPr>
          <a:lstStyle/>
          <a:p>
            <a:pPr marL="0" marR="0">
              <a:lnSpc>
                <a:spcPct val="107000"/>
              </a:lnSpc>
            </a:pPr>
            <a:r>
              <a:rPr lang="en-US" sz="1700" dirty="0">
                <a:solidFill>
                  <a:srgbClr val="000000"/>
                </a:solidFill>
                <a:effectLst/>
                <a:latin typeface="Arial" panose="020B0604020202020204" pitchFamily="34" charset="0"/>
                <a:ea typeface="Aptos" panose="020B0004020202020204" pitchFamily="34" charset="0"/>
                <a:cs typeface="Arial" panose="020B0604020202020204" pitchFamily="34" charset="0"/>
              </a:rPr>
              <a:t>Pritzker Prize-winning architect Jean Nouvel creates buildings and furnishings that are intimately in harmony with their surroundings — modern expressions of nature and culture. Nouvel brings his iconic sensibility and a sense of seating history to his collaboration with the Coalesse Design Group, producing a collection of seemingly freeform lounges and sofas that give shape to any type of work, civic, social or residential setting.  </a:t>
            </a: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Placeholder 4">
            <a:extLst>
              <a:ext uri="{FF2B5EF4-FFF2-40B4-BE49-F238E27FC236}">
                <a16:creationId xmlns:a16="http://schemas.microsoft.com/office/drawing/2014/main" id="{ADA84EA1-7EFD-86D5-03F4-37C91086CFBD}"/>
              </a:ext>
            </a:extLst>
          </p:cNvPr>
          <p:cNvPicPr>
            <a:picLocks noGrp="1" noChangeAspect="1"/>
          </p:cNvPicPr>
          <p:nvPr>
            <p:ph type="pic" sz="quarter" idx="14"/>
          </p:nvPr>
        </p:nvPicPr>
        <p:blipFill>
          <a:blip r:embed="rId2"/>
          <a:srcRect l="20930" r="20930"/>
          <a:stretch/>
        </p:blipFill>
        <p:spPr>
          <a:xfrm>
            <a:off x="607456" y="553725"/>
            <a:ext cx="3312836" cy="3208377"/>
          </a:xfrm>
        </p:spPr>
      </p:pic>
      <p:pic>
        <p:nvPicPr>
          <p:cNvPr id="4" name="Picture Placeholder 4">
            <a:extLst>
              <a:ext uri="{FF2B5EF4-FFF2-40B4-BE49-F238E27FC236}">
                <a16:creationId xmlns:a16="http://schemas.microsoft.com/office/drawing/2014/main" id="{D48F644D-EE14-28F3-364E-57808AA03219}"/>
              </a:ext>
            </a:extLst>
          </p:cNvPr>
          <p:cNvPicPr>
            <a:picLocks noChangeAspect="1"/>
          </p:cNvPicPr>
          <p:nvPr/>
        </p:nvPicPr>
        <p:blipFill>
          <a:blip r:embed="rId3"/>
          <a:srcRect l="21184" r="21184"/>
          <a:stretch/>
        </p:blipFill>
        <p:spPr>
          <a:xfrm>
            <a:off x="4036308" y="1506453"/>
            <a:ext cx="2329089" cy="2255649"/>
          </a:xfrm>
          <a:prstGeom prst="rect">
            <a:avLst/>
          </a:prstGeom>
          <a:solidFill>
            <a:srgbClr val="BDBEBD">
              <a:alpha val="74902"/>
            </a:srgbClr>
          </a:solidFill>
        </p:spPr>
      </p:pic>
      <p:pic>
        <p:nvPicPr>
          <p:cNvPr id="7" name="Picture Placeholder 4">
            <a:extLst>
              <a:ext uri="{FF2B5EF4-FFF2-40B4-BE49-F238E27FC236}">
                <a16:creationId xmlns:a16="http://schemas.microsoft.com/office/drawing/2014/main" id="{EF02FA07-402C-53EA-28DE-F8D488CDA596}"/>
              </a:ext>
            </a:extLst>
          </p:cNvPr>
          <p:cNvPicPr>
            <a:picLocks noChangeAspect="1"/>
          </p:cNvPicPr>
          <p:nvPr/>
        </p:nvPicPr>
        <p:blipFill>
          <a:blip r:embed="rId4"/>
          <a:srcRect l="683" r="3782"/>
          <a:stretch/>
        </p:blipFill>
        <p:spPr>
          <a:xfrm>
            <a:off x="1096353" y="3895719"/>
            <a:ext cx="3537984" cy="2468901"/>
          </a:xfrm>
          <a:prstGeom prst="rect">
            <a:avLst/>
          </a:prstGeom>
          <a:solidFill>
            <a:srgbClr val="BDBEBD">
              <a:alpha val="74902"/>
            </a:srgbClr>
          </a:solidFill>
        </p:spPr>
      </p:pic>
    </p:spTree>
    <p:extLst>
      <p:ext uri="{BB962C8B-B14F-4D97-AF65-F5344CB8AC3E}">
        <p14:creationId xmlns:p14="http://schemas.microsoft.com/office/powerpoint/2010/main" val="206093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94641"/>
        </a:solidFill>
        <a:effectLst/>
      </p:bgPr>
    </p:bg>
    <p:spTree>
      <p:nvGrpSpPr>
        <p:cNvPr id="1" name="">
          <a:extLst>
            <a:ext uri="{FF2B5EF4-FFF2-40B4-BE49-F238E27FC236}">
              <a16:creationId xmlns:a16="http://schemas.microsoft.com/office/drawing/2014/main" id="{EC0CC891-9AF4-3BC2-D7F4-9514C773A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4F26C3-9836-3263-E849-A7D31043A46A}"/>
              </a:ext>
            </a:extLst>
          </p:cNvPr>
          <p:cNvSpPr>
            <a:spLocks noGrp="1"/>
          </p:cNvSpPr>
          <p:nvPr>
            <p:ph type="title"/>
          </p:nvPr>
        </p:nvSpPr>
        <p:spPr>
          <a:xfrm>
            <a:off x="455959" y="2591384"/>
            <a:ext cx="8926582" cy="2007121"/>
          </a:xfrm>
        </p:spPr>
        <p:txBody>
          <a:bodyPr anchor="t"/>
          <a:lstStyle/>
          <a:p>
            <a:pPr marL="0" marR="0" algn="l"/>
            <a:r>
              <a:rPr lang="en-US" sz="2600" dirty="0">
                <a:solidFill>
                  <a:schemeClr val="bg1"/>
                </a:solidFill>
                <a:effectLst/>
                <a:ea typeface="Palatino" pitchFamily="2" charset="77"/>
                <a:cs typeface="Arial" panose="020B0604020202020204" pitchFamily="34" charset="0"/>
              </a:rPr>
              <a:t>“The simpler an object looks, the more obvious or familiar, the harder it is to make, the more emotion it offers, and the better it stands the test of time.”</a:t>
            </a:r>
            <a:br>
              <a:rPr lang="en-US" sz="2600" dirty="0">
                <a:solidFill>
                  <a:schemeClr val="bg1"/>
                </a:solidFill>
                <a:effectLst/>
                <a:ea typeface="Palatino" pitchFamily="2" charset="77"/>
                <a:cs typeface="Arial" panose="020B0604020202020204" pitchFamily="34" charset="0"/>
              </a:rPr>
            </a:br>
            <a:br>
              <a:rPr lang="en-US" sz="2600" dirty="0">
                <a:solidFill>
                  <a:schemeClr val="bg1"/>
                </a:solidFill>
                <a:effectLst/>
                <a:ea typeface="Palatino" pitchFamily="2" charset="77"/>
                <a:cs typeface="Arial" panose="020B0604020202020204" pitchFamily="34" charset="0"/>
              </a:rPr>
            </a:br>
            <a:r>
              <a:rPr lang="en-US" sz="2600" dirty="0">
                <a:solidFill>
                  <a:schemeClr val="bg1"/>
                </a:solidFill>
                <a:effectLst/>
                <a:ea typeface="Palatino" pitchFamily="2" charset="77"/>
                <a:cs typeface="Arial" panose="020B0604020202020204" pitchFamily="34" charset="0"/>
              </a:rPr>
              <a:t>- Jean Nouvel</a:t>
            </a:r>
            <a:br>
              <a:rPr lang="en-US" sz="2600" dirty="0">
                <a:solidFill>
                  <a:schemeClr val="bg1"/>
                </a:solidFill>
                <a:effectLst/>
                <a:ea typeface="Palatino" pitchFamily="2" charset="77"/>
              </a:rPr>
            </a:br>
            <a:endParaRPr lang="en-US" sz="2600" dirty="0">
              <a:solidFill>
                <a:schemeClr val="bg1"/>
              </a:solidFill>
              <a:effectLst/>
              <a:ea typeface="Palatino" pitchFamily="2" charset="77"/>
            </a:endParaRPr>
          </a:p>
        </p:txBody>
      </p:sp>
    </p:spTree>
    <p:extLst>
      <p:ext uri="{BB962C8B-B14F-4D97-AF65-F5344CB8AC3E}">
        <p14:creationId xmlns:p14="http://schemas.microsoft.com/office/powerpoint/2010/main" val="395070524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ED8A6-70F3-6BA9-BBF9-0921AB9A7691}"/>
            </a:ext>
          </a:extLst>
        </p:cNvPr>
        <p:cNvGrpSpPr/>
        <p:nvPr/>
      </p:nvGrpSpPr>
      <p:grpSpPr>
        <a:xfrm>
          <a:off x="0" y="0"/>
          <a:ext cx="0" cy="0"/>
          <a:chOff x="0" y="0"/>
          <a:chExt cx="0" cy="0"/>
        </a:xfrm>
      </p:grpSpPr>
      <p:pic>
        <p:nvPicPr>
          <p:cNvPr id="7" name="Picture Placeholder 5">
            <a:extLst>
              <a:ext uri="{FF2B5EF4-FFF2-40B4-BE49-F238E27FC236}">
                <a16:creationId xmlns:a16="http://schemas.microsoft.com/office/drawing/2014/main" id="{D9225CDD-FB32-C7FD-546C-E8487D824639}"/>
              </a:ext>
            </a:extLst>
          </p:cNvPr>
          <p:cNvPicPr>
            <a:picLocks noChangeAspect="1"/>
          </p:cNvPicPr>
          <p:nvPr/>
        </p:nvPicPr>
        <p:blipFill>
          <a:blip r:embed="rId2"/>
          <a:srcRect/>
          <a:stretch/>
        </p:blipFill>
        <p:spPr>
          <a:xfrm>
            <a:off x="0" y="0"/>
            <a:ext cx="12192000" cy="6858000"/>
          </a:xfrm>
          <a:prstGeom prst="rect">
            <a:avLst/>
          </a:prstGeom>
          <a:gradFill>
            <a:gsLst>
              <a:gs pos="0">
                <a:schemeClr val="tx1">
                  <a:alpha val="0"/>
                </a:schemeClr>
              </a:gs>
              <a:gs pos="100000">
                <a:schemeClr val="tx1"/>
              </a:gs>
            </a:gsLst>
            <a:lin ang="10800000" scaled="0"/>
          </a:gradFill>
          <a:ln w="12700" cap="flat" cmpd="sng" algn="ctr">
            <a:noFill/>
            <a:prstDash val="solid"/>
            <a:miter lim="800000"/>
          </a:ln>
          <a:effectLst/>
        </p:spPr>
      </p:pic>
      <p:sp>
        <p:nvSpPr>
          <p:cNvPr id="29" name="Text Placeholder 2">
            <a:extLst>
              <a:ext uri="{FF2B5EF4-FFF2-40B4-BE49-F238E27FC236}">
                <a16:creationId xmlns:a16="http://schemas.microsoft.com/office/drawing/2014/main" id="{B5458B4C-8BBA-437F-D7D5-A27790650294}"/>
              </a:ext>
            </a:extLst>
          </p:cNvPr>
          <p:cNvSpPr>
            <a:spLocks noGrp="1"/>
          </p:cNvSpPr>
          <p:nvPr>
            <p:ph type="body" sz="quarter" idx="18"/>
          </p:nvPr>
        </p:nvSpPr>
        <p:spPr>
          <a:xfrm>
            <a:off x="1" y="0"/>
            <a:ext cx="7907814" cy="6858000"/>
          </a:xfrm>
          <a:gradFill>
            <a:gsLst>
              <a:gs pos="18000">
                <a:schemeClr val="tx1">
                  <a:alpha val="0"/>
                </a:schemeClr>
              </a:gs>
              <a:gs pos="100000">
                <a:schemeClr val="tx1"/>
              </a:gs>
            </a:gsLst>
          </a:gradFill>
        </p:spPr>
        <p:txBody>
          <a:bodyPr/>
          <a:lstStyle/>
          <a:p>
            <a:endParaRPr lang="en-US" dirty="0"/>
          </a:p>
        </p:txBody>
      </p:sp>
      <p:sp>
        <p:nvSpPr>
          <p:cNvPr id="4" name="Title 3">
            <a:extLst>
              <a:ext uri="{FF2B5EF4-FFF2-40B4-BE49-F238E27FC236}">
                <a16:creationId xmlns:a16="http://schemas.microsoft.com/office/drawing/2014/main" id="{C808054F-5C4D-9E2A-5FBA-5B76E44D9790}"/>
              </a:ext>
            </a:extLst>
          </p:cNvPr>
          <p:cNvSpPr>
            <a:spLocks noGrp="1"/>
          </p:cNvSpPr>
          <p:nvPr>
            <p:ph type="title"/>
          </p:nvPr>
        </p:nvSpPr>
        <p:spPr>
          <a:xfrm>
            <a:off x="451236" y="1441817"/>
            <a:ext cx="7456028" cy="2696810"/>
          </a:xfrm>
        </p:spPr>
        <p:txBody>
          <a:bodyPr anchor="t">
            <a:normAutofit/>
          </a:bodyPr>
          <a:lstStyle/>
          <a:p>
            <a:r>
              <a:rPr lang="en-US" dirty="0">
                <a:latin typeface="Palatino" pitchFamily="2" charset="77"/>
                <a:ea typeface="Palatino" pitchFamily="2" charset="77"/>
              </a:rPr>
              <a:t>Where form</a:t>
            </a:r>
            <a:br>
              <a:rPr lang="en-US" dirty="0">
                <a:latin typeface="Palatino" pitchFamily="2" charset="77"/>
                <a:ea typeface="Palatino" pitchFamily="2" charset="77"/>
              </a:rPr>
            </a:br>
            <a:r>
              <a:rPr lang="en-US" dirty="0">
                <a:latin typeface="Palatino" pitchFamily="2" charset="77"/>
                <a:ea typeface="Palatino" pitchFamily="2" charset="77"/>
              </a:rPr>
              <a:t>meets space</a:t>
            </a:r>
          </a:p>
        </p:txBody>
      </p:sp>
      <p:sp>
        <p:nvSpPr>
          <p:cNvPr id="5" name="Text Placeholder 4">
            <a:extLst>
              <a:ext uri="{FF2B5EF4-FFF2-40B4-BE49-F238E27FC236}">
                <a16:creationId xmlns:a16="http://schemas.microsoft.com/office/drawing/2014/main" id="{8282608D-A38C-C43E-9D54-AD7E0377DC93}"/>
              </a:ext>
            </a:extLst>
          </p:cNvPr>
          <p:cNvSpPr>
            <a:spLocks noGrp="1"/>
          </p:cNvSpPr>
          <p:nvPr>
            <p:ph type="body" sz="quarter" idx="12"/>
          </p:nvPr>
        </p:nvSpPr>
        <p:spPr>
          <a:xfrm>
            <a:off x="451236" y="4323749"/>
            <a:ext cx="7208521" cy="1207943"/>
          </a:xfrm>
        </p:spPr>
        <p:txBody>
          <a:bodyPr anchor="t">
            <a:normAutofit/>
          </a:bodyPr>
          <a:lstStyle/>
          <a:p>
            <a:pPr marL="0" marR="0"/>
            <a:r>
              <a:rPr lang="en-US" sz="1700" dirty="0">
                <a:effectLst/>
                <a:ea typeface="Times New Roman" panose="02020603050405020304" pitchFamily="18" charset="0"/>
                <a:cs typeface="Arial" panose="020B0604020202020204" pitchFamily="34" charset="0"/>
              </a:rPr>
              <a:t>Echoing the spontaneity of natural formations in landscapes, water and sky, any grouping of furniture can be assembled to create organic clusters and currents — and never be the same twice.</a:t>
            </a:r>
            <a:endParaRPr lang="en-US" sz="1700" dirty="0">
              <a:effectLst/>
              <a:latin typeface="Times New Roman" panose="02020603050405020304" pitchFamily="18" charset="0"/>
              <a:ea typeface="Times New Roman" panose="02020603050405020304" pitchFamily="18" charset="0"/>
            </a:endParaRPr>
          </a:p>
        </p:txBody>
      </p:sp>
      <p:sp>
        <p:nvSpPr>
          <p:cNvPr id="3" name="Slide Number Placeholder 2" hidden="1">
            <a:extLst>
              <a:ext uri="{FF2B5EF4-FFF2-40B4-BE49-F238E27FC236}">
                <a16:creationId xmlns:a16="http://schemas.microsoft.com/office/drawing/2014/main" id="{3D1FF040-2DAE-0EE3-FDA2-FCA2294BE0CD}"/>
              </a:ext>
            </a:extLst>
          </p:cNvPr>
          <p:cNvSpPr>
            <a:spLocks noGrp="1"/>
          </p:cNvSpPr>
          <p:nvPr>
            <p:ph type="sldNum" sz="quarter" idx="4294967295"/>
          </p:nvPr>
        </p:nvSpPr>
        <p:spPr>
          <a:xfrm>
            <a:off x="10996695" y="6538805"/>
            <a:ext cx="743470" cy="240790"/>
          </a:xfrm>
        </p:spPr>
        <p:txBody>
          <a:bodyPr/>
          <a:lstStyle/>
          <a:p>
            <a:pPr>
              <a:spcAft>
                <a:spcPts val="600"/>
              </a:spcAft>
            </a:pPr>
            <a:fld id="{387AECDB-6C85-4FE3-9DAF-486A9B5BAE12}" type="slidenum">
              <a:rPr lang="en-GB" smtClean="0"/>
              <a:pPr>
                <a:spcAft>
                  <a:spcPts val="600"/>
                </a:spcAft>
              </a:pPr>
              <a:t>5</a:t>
            </a:fld>
            <a:endParaRPr lang="en-GB"/>
          </a:p>
        </p:txBody>
      </p:sp>
    </p:spTree>
    <p:extLst>
      <p:ext uri="{BB962C8B-B14F-4D97-AF65-F5344CB8AC3E}">
        <p14:creationId xmlns:p14="http://schemas.microsoft.com/office/powerpoint/2010/main" val="1461733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B3471-4C72-DC5E-B818-50960146B9F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195120-8666-DA13-4DB9-D16954B9B531}"/>
              </a:ext>
            </a:extLst>
          </p:cNvPr>
          <p:cNvSpPr>
            <a:spLocks noGrp="1"/>
          </p:cNvSpPr>
          <p:nvPr>
            <p:ph type="sldNum" sz="quarter" idx="17"/>
          </p:nvPr>
        </p:nvSpPr>
        <p:spPr/>
        <p:txBody>
          <a:bodyPr/>
          <a:lstStyle/>
          <a:p>
            <a:fld id="{387AECDB-6C85-4FE3-9DAF-486A9B5BAE12}" type="slidenum">
              <a:rPr lang="en-GB" smtClean="0"/>
              <a:pPr/>
              <a:t>6</a:t>
            </a:fld>
            <a:endParaRPr lang="en-GB"/>
          </a:p>
        </p:txBody>
      </p:sp>
      <p:pic>
        <p:nvPicPr>
          <p:cNvPr id="6" name="Picture Placeholder 5">
            <a:extLst>
              <a:ext uri="{FF2B5EF4-FFF2-40B4-BE49-F238E27FC236}">
                <a16:creationId xmlns:a16="http://schemas.microsoft.com/office/drawing/2014/main" id="{C922B981-3191-4F1F-A928-FE02B9CD9DF6}"/>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230654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83381-E2B4-0CED-3087-AEFE294D8C4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B4FD63B-88C0-C3BC-4471-ACB6B787AEE4}"/>
              </a:ext>
            </a:extLst>
          </p:cNvPr>
          <p:cNvSpPr>
            <a:spLocks noGrp="1"/>
          </p:cNvSpPr>
          <p:nvPr>
            <p:ph type="sldNum" sz="quarter" idx="17"/>
          </p:nvPr>
        </p:nvSpPr>
        <p:spPr/>
        <p:txBody>
          <a:bodyPr/>
          <a:lstStyle/>
          <a:p>
            <a:fld id="{387AECDB-6C85-4FE3-9DAF-486A9B5BAE12}" type="slidenum">
              <a:rPr lang="en-GB" smtClean="0"/>
              <a:pPr/>
              <a:t>7</a:t>
            </a:fld>
            <a:endParaRPr lang="en-GB"/>
          </a:p>
        </p:txBody>
      </p:sp>
      <p:pic>
        <p:nvPicPr>
          <p:cNvPr id="6" name="Picture Placeholder 5">
            <a:extLst>
              <a:ext uri="{FF2B5EF4-FFF2-40B4-BE49-F238E27FC236}">
                <a16:creationId xmlns:a16="http://schemas.microsoft.com/office/drawing/2014/main" id="{56D33FA7-19A0-29FD-88E4-4EEC03E0217D}"/>
              </a:ext>
            </a:extLst>
          </p:cNvPr>
          <p:cNvPicPr>
            <a:picLocks noGrp="1" noChangeAspect="1"/>
          </p:cNvPicPr>
          <p:nvPr>
            <p:ph type="pic" sz="quarter" idx="18"/>
          </p:nvPr>
        </p:nvPicPr>
        <p:blipFill>
          <a:blip r:embed="rId2"/>
          <a:srcRect/>
          <a:stretch/>
        </p:blipFill>
        <p:spPr/>
      </p:pic>
    </p:spTree>
    <p:extLst>
      <p:ext uri="{BB962C8B-B14F-4D97-AF65-F5344CB8AC3E}">
        <p14:creationId xmlns:p14="http://schemas.microsoft.com/office/powerpoint/2010/main" val="259508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A08F7-41A6-3F22-DFC8-8EF8237B193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FC36ACA-5240-AF9C-6C86-A2B8FD6D2CEF}"/>
              </a:ext>
            </a:extLst>
          </p:cNvPr>
          <p:cNvSpPr>
            <a:spLocks noGrp="1"/>
          </p:cNvSpPr>
          <p:nvPr>
            <p:ph type="sldNum" sz="quarter" idx="17"/>
          </p:nvPr>
        </p:nvSpPr>
        <p:spPr/>
        <p:txBody>
          <a:bodyPr/>
          <a:lstStyle/>
          <a:p>
            <a:fld id="{387AECDB-6C85-4FE3-9DAF-486A9B5BAE12}" type="slidenum">
              <a:rPr lang="en-GB" smtClean="0"/>
              <a:pPr/>
              <a:t>8</a:t>
            </a:fld>
            <a:endParaRPr lang="en-GB"/>
          </a:p>
        </p:txBody>
      </p:sp>
      <p:pic>
        <p:nvPicPr>
          <p:cNvPr id="6" name="Picture Placeholder 5" descr="A room with a large window&#10;&#10;Description automatically generated">
            <a:extLst>
              <a:ext uri="{FF2B5EF4-FFF2-40B4-BE49-F238E27FC236}">
                <a16:creationId xmlns:a16="http://schemas.microsoft.com/office/drawing/2014/main" id="{D2FC0383-E84A-A341-2012-4E5AE3DE70E9}"/>
              </a:ext>
            </a:extLst>
          </p:cNvPr>
          <p:cNvPicPr>
            <a:picLocks noGrp="1" noChangeAspect="1"/>
          </p:cNvPicPr>
          <p:nvPr>
            <p:ph type="pic" sz="quarter" idx="18"/>
          </p:nvPr>
        </p:nvPicPr>
        <p:blipFill>
          <a:blip r:embed="rId2"/>
          <a:srcRect l="1693" r="1693"/>
          <a:stretch>
            <a:fillRect/>
          </a:stretch>
        </p:blipFill>
        <p:spPr/>
      </p:pic>
    </p:spTree>
    <p:extLst>
      <p:ext uri="{BB962C8B-B14F-4D97-AF65-F5344CB8AC3E}">
        <p14:creationId xmlns:p14="http://schemas.microsoft.com/office/powerpoint/2010/main" val="285486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321A-B2D9-EE83-B7C1-0ED8CADACD6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4AC1702-CDA7-A510-7DE2-955D37946D52}"/>
              </a:ext>
            </a:extLst>
          </p:cNvPr>
          <p:cNvPicPr>
            <a:picLocks noChangeAspect="1"/>
          </p:cNvPicPr>
          <p:nvPr/>
        </p:nvPicPr>
        <p:blipFill>
          <a:blip r:embed="rId2"/>
          <a:srcRect/>
          <a:stretch/>
        </p:blipFill>
        <p:spPr>
          <a:xfrm>
            <a:off x="0" y="0"/>
            <a:ext cx="12192000" cy="6858000"/>
          </a:xfrm>
          <a:prstGeom prst="rect">
            <a:avLst/>
          </a:prstGeom>
          <a:noFill/>
        </p:spPr>
      </p:pic>
      <p:sp>
        <p:nvSpPr>
          <p:cNvPr id="19" name="Text Placeholder 2">
            <a:extLst>
              <a:ext uri="{FF2B5EF4-FFF2-40B4-BE49-F238E27FC236}">
                <a16:creationId xmlns:a16="http://schemas.microsoft.com/office/drawing/2014/main" id="{A8424C77-C439-089D-ADB3-500A0751187A}"/>
              </a:ext>
            </a:extLst>
          </p:cNvPr>
          <p:cNvSpPr>
            <a:spLocks noGrp="1"/>
          </p:cNvSpPr>
          <p:nvPr>
            <p:ph type="body" sz="quarter" idx="18"/>
          </p:nvPr>
        </p:nvSpPr>
        <p:spPr>
          <a:xfrm>
            <a:off x="1" y="0"/>
            <a:ext cx="7907814" cy="6858000"/>
          </a:xfrm>
        </p:spPr>
        <p:txBody>
          <a:bodyPr/>
          <a:lstStyle/>
          <a:p>
            <a:endParaRPr lang="en-US" dirty="0"/>
          </a:p>
        </p:txBody>
      </p:sp>
      <p:sp>
        <p:nvSpPr>
          <p:cNvPr id="4" name="Title 3">
            <a:extLst>
              <a:ext uri="{FF2B5EF4-FFF2-40B4-BE49-F238E27FC236}">
                <a16:creationId xmlns:a16="http://schemas.microsoft.com/office/drawing/2014/main" id="{7B40FC12-9DFE-0B51-9439-D8A82822BD67}"/>
              </a:ext>
            </a:extLst>
          </p:cNvPr>
          <p:cNvSpPr>
            <a:spLocks noGrp="1"/>
          </p:cNvSpPr>
          <p:nvPr>
            <p:ph type="title"/>
          </p:nvPr>
        </p:nvSpPr>
        <p:spPr>
          <a:xfrm>
            <a:off x="451236" y="1441817"/>
            <a:ext cx="7456028" cy="2696810"/>
          </a:xfrm>
        </p:spPr>
        <p:txBody>
          <a:bodyPr anchor="t">
            <a:normAutofit/>
          </a:bodyPr>
          <a:lstStyle/>
          <a:p>
            <a:r>
              <a:rPr lang="en-US" dirty="0">
                <a:latin typeface="Palatino" pitchFamily="2" charset="77"/>
                <a:ea typeface="Palatino" pitchFamily="2" charset="77"/>
              </a:rPr>
              <a:t>Where bold</a:t>
            </a:r>
            <a:br>
              <a:rPr lang="en-US" dirty="0">
                <a:latin typeface="Palatino" pitchFamily="2" charset="77"/>
                <a:ea typeface="Palatino" pitchFamily="2" charset="77"/>
              </a:rPr>
            </a:br>
            <a:r>
              <a:rPr lang="en-US" dirty="0">
                <a:latin typeface="Palatino" pitchFamily="2" charset="77"/>
                <a:ea typeface="Palatino" pitchFamily="2" charset="77"/>
              </a:rPr>
              <a:t>meets delicate</a:t>
            </a:r>
          </a:p>
        </p:txBody>
      </p:sp>
      <p:sp>
        <p:nvSpPr>
          <p:cNvPr id="5" name="Text Placeholder 4">
            <a:extLst>
              <a:ext uri="{FF2B5EF4-FFF2-40B4-BE49-F238E27FC236}">
                <a16:creationId xmlns:a16="http://schemas.microsoft.com/office/drawing/2014/main" id="{8C9FFEB0-CA5D-FCD6-B135-471801661946}"/>
              </a:ext>
            </a:extLst>
          </p:cNvPr>
          <p:cNvSpPr>
            <a:spLocks noGrp="1"/>
          </p:cNvSpPr>
          <p:nvPr>
            <p:ph type="body" sz="quarter" idx="12"/>
          </p:nvPr>
        </p:nvSpPr>
        <p:spPr>
          <a:xfrm>
            <a:off x="451236" y="4323749"/>
            <a:ext cx="7456028" cy="1207943"/>
          </a:xfrm>
        </p:spPr>
        <p:txBody>
          <a:bodyPr anchor="t">
            <a:normAutofit/>
          </a:bodyPr>
          <a:lstStyle/>
          <a:p>
            <a:pPr marL="0" marR="0"/>
            <a:r>
              <a:rPr lang="en-US" sz="1700" dirty="0">
                <a:effectLst/>
              </a:rPr>
              <a:t>Modern curves. Maximum comfort. Built with subtle contours that expertly support arms and backs, boldly rounded forms flow like a wave across the seams and swells of each seat to suspend the body softly.</a:t>
            </a:r>
          </a:p>
        </p:txBody>
      </p:sp>
      <p:sp>
        <p:nvSpPr>
          <p:cNvPr id="3" name="Slide Number Placeholder 2" hidden="1">
            <a:extLst>
              <a:ext uri="{FF2B5EF4-FFF2-40B4-BE49-F238E27FC236}">
                <a16:creationId xmlns:a16="http://schemas.microsoft.com/office/drawing/2014/main" id="{83763313-1A50-AD4B-C1E4-CACE77411504}"/>
              </a:ext>
            </a:extLst>
          </p:cNvPr>
          <p:cNvSpPr>
            <a:spLocks noGrp="1"/>
          </p:cNvSpPr>
          <p:nvPr>
            <p:ph type="sldNum" sz="quarter" idx="4294967295"/>
          </p:nvPr>
        </p:nvSpPr>
        <p:spPr>
          <a:xfrm>
            <a:off x="10996695" y="6538805"/>
            <a:ext cx="743470" cy="240790"/>
          </a:xfrm>
        </p:spPr>
        <p:txBody>
          <a:bodyPr/>
          <a:lstStyle/>
          <a:p>
            <a:pPr>
              <a:spcAft>
                <a:spcPts val="600"/>
              </a:spcAft>
            </a:pPr>
            <a:fld id="{387AECDB-6C85-4FE3-9DAF-486A9B5BAE12}" type="slidenum">
              <a:rPr lang="en-GB" smtClean="0"/>
              <a:pPr>
                <a:spcAft>
                  <a:spcPts val="600"/>
                </a:spcAft>
              </a:pPr>
              <a:t>9</a:t>
            </a:fld>
            <a:endParaRPr lang="en-GB"/>
          </a:p>
        </p:txBody>
      </p:sp>
    </p:spTree>
    <p:extLst>
      <p:ext uri="{BB962C8B-B14F-4D97-AF65-F5344CB8AC3E}">
        <p14:creationId xmlns:p14="http://schemas.microsoft.com/office/powerpoint/2010/main" val="3678251092"/>
      </p:ext>
    </p:extLst>
  </p:cSld>
  <p:clrMapOvr>
    <a:masterClrMapping/>
  </p:clrMapOvr>
</p:sld>
</file>

<file path=ppt/theme/theme1.xml><?xml version="1.0" encoding="utf-8"?>
<a:theme xmlns:a="http://schemas.openxmlformats.org/drawingml/2006/main" name="Steelcase">
  <a:themeElements>
    <a:clrScheme name="Custom 89">
      <a:dk1>
        <a:srgbClr val="272725"/>
      </a:dk1>
      <a:lt1>
        <a:srgbClr val="FFFFFF"/>
      </a:lt1>
      <a:dk2>
        <a:srgbClr val="213E3F"/>
      </a:dk2>
      <a:lt2>
        <a:srgbClr val="F5F5F5"/>
      </a:lt2>
      <a:accent1>
        <a:srgbClr val="AF8963"/>
      </a:accent1>
      <a:accent2>
        <a:srgbClr val="F5F1ED"/>
      </a:accent2>
      <a:accent3>
        <a:srgbClr val="BDBEBD"/>
      </a:accent3>
      <a:accent4>
        <a:srgbClr val="D0EBED"/>
      </a:accent4>
      <a:accent5>
        <a:srgbClr val="8091DB"/>
      </a:accent5>
      <a:accent6>
        <a:srgbClr val="EDC75C"/>
      </a:accent6>
      <a:hlink>
        <a:srgbClr val="272725"/>
      </a:hlink>
      <a:folHlink>
        <a:srgbClr val="272725"/>
      </a:folHlink>
    </a:clrScheme>
    <a:fontScheme name="Steelcase">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Presentation12" id="{67E36EA3-12E4-8A49-9678-FB287E8F2810}" vid="{2BBB7976-43E3-124E-8077-44FE37141393}"/>
    </a:ext>
  </a:extLst>
</a:theme>
</file>

<file path=ppt/theme/theme2.xml><?xml version="1.0" encoding="utf-8"?>
<a:theme xmlns:a="http://schemas.openxmlformats.org/drawingml/2006/main" name="Coalesse_Theme">
  <a:themeElements>
    <a:clrScheme name="Custom 1">
      <a:dk1>
        <a:srgbClr val="DCD7D1"/>
      </a:dk1>
      <a:lt1>
        <a:srgbClr val="E8E3DF"/>
      </a:lt1>
      <a:dk2>
        <a:srgbClr val="C5C5C5"/>
      </a:dk2>
      <a:lt2>
        <a:srgbClr val="E7E7E7"/>
      </a:lt2>
      <a:accent1>
        <a:srgbClr val="F05343"/>
      </a:accent1>
      <a:accent2>
        <a:srgbClr val="445878"/>
      </a:accent2>
      <a:accent3>
        <a:srgbClr val="3C6273"/>
      </a:accent3>
      <a:accent4>
        <a:srgbClr val="BFB34D"/>
      </a:accent4>
      <a:accent5>
        <a:srgbClr val="4A4642"/>
      </a:accent5>
      <a:accent6>
        <a:srgbClr val="E7E7E7"/>
      </a:accent6>
      <a:hlink>
        <a:srgbClr val="4A4642"/>
      </a:hlink>
      <a:folHlink>
        <a:srgbClr val="7C76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none" lIns="0" tIns="0" rIns="0" bIns="0" rtlCol="0" anchor="ctr" anchorCtr="0">
        <a:spAutoFit/>
      </a:bodyPr>
      <a:lstStyle>
        <a:defPPr>
          <a:lnSpc>
            <a:spcPct val="90000"/>
          </a:lnSpc>
          <a:spcBef>
            <a:spcPts val="300"/>
          </a:spcBef>
          <a:defRPr sz="1600" dirty="0" smtClean="0">
            <a:solidFill>
              <a:schemeClr val="accent5"/>
            </a:solidFill>
            <a:latin typeface="+mj-lt"/>
          </a:defRPr>
        </a:defPPr>
      </a:lstStyle>
    </a:txDef>
  </a:objectDefaults>
  <a:extraClrSchemeLst/>
  <a:extLst>
    <a:ext uri="{05A4C25C-085E-4340-85A3-A5531E510DB2}">
      <thm15:themeFamily xmlns:thm15="http://schemas.microsoft.com/office/thememl/2012/main" name="Coalesse_PPT_TMPLT_PRESO_100515a.pptx" id="{80945DAC-E842-40F1-9B74-4D97F068F4E0}" vid="{3AA7F25B-CF53-4D86-AACB-31B2FC2A6C5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1483</TotalTime>
  <Words>706</Words>
  <Application>Microsoft Office PowerPoint</Application>
  <PresentationFormat>Widescreen</PresentationFormat>
  <Paragraphs>77</Paragraphs>
  <Slides>26</Slides>
  <Notes>4</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Steelcase</vt:lpstr>
      <vt:lpstr>Coalesse_Theme</vt:lpstr>
      <vt:lpstr>Jean Nouvel  seating collection</vt:lpstr>
      <vt:lpstr>Free Your Form. </vt:lpstr>
      <vt:lpstr>Coalescing with Jean Nouvel</vt:lpstr>
      <vt:lpstr>“The simpler an object looks, the more obvious or familiar, the harder it is to make, the more emotion it offers, and the better it stands the test of time.”  - Jean Nouvel </vt:lpstr>
      <vt:lpstr>Where form meets space</vt:lpstr>
      <vt:lpstr>PowerPoint Presentation</vt:lpstr>
      <vt:lpstr>PowerPoint Presentation</vt:lpstr>
      <vt:lpstr>PowerPoint Presentation</vt:lpstr>
      <vt:lpstr>Where bold meets delicate</vt:lpstr>
      <vt:lpstr>PowerPoint Presentation</vt:lpstr>
      <vt:lpstr>PowerPoint Presentation</vt:lpstr>
      <vt:lpstr>Where comfort meets company</vt:lpstr>
      <vt:lpstr>PowerPoint Presentation</vt:lpstr>
      <vt:lpstr>PowerPoint Presentation</vt:lpstr>
      <vt:lpstr>PowerPoint Presentation</vt:lpstr>
      <vt:lpstr>Where Jean Nouvel meets Coalesse</vt:lpstr>
      <vt:lpstr>PowerPoint Presentation</vt:lpstr>
      <vt:lpstr>PowerPoint Presentation</vt:lpstr>
      <vt:lpstr>Product Information</vt:lpstr>
      <vt:lpstr>Designed as a single statement of line that can fill a whole space on its own. Choose a non-directional assemblage or a pristine pairing. Combine with other furniture. Change colors or textures. Like nature, no one formula applies.</vt:lpstr>
      <vt:lpstr>Statement of Line</vt:lpstr>
      <vt:lpstr>Jean Nouvel Tête-à-Tête</vt:lpstr>
      <vt:lpstr>Jean Nouvel Lounge Chair</vt:lpstr>
      <vt:lpstr>Jean Nouvel Sofa</vt:lpstr>
      <vt:lpstr>Jean Nouvel Ottoman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Coalesse_Jean Nouvel Seating Collection_Training</dc:title>
  <dc:subject/>
  <dc:creator>Kitts Engman, Melissa</dc:creator>
  <cp:keywords/>
  <dc:description/>
  <cp:lastModifiedBy>Horn, Jacqueline (Jackie)</cp:lastModifiedBy>
  <cp:revision>12</cp:revision>
  <dcterms:created xsi:type="dcterms:W3CDTF">2023-09-11T17:07:42Z</dcterms:created>
  <dcterms:modified xsi:type="dcterms:W3CDTF">2025-03-27T20:06:02Z</dcterms:modified>
  <cp:category/>
</cp:coreProperties>
</file>