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94" r:id="rId2"/>
  </p:sldMasterIdLst>
  <p:notesMasterIdLst>
    <p:notesMasterId r:id="rId29"/>
  </p:notesMasterIdLst>
  <p:sldIdLst>
    <p:sldId id="2147376637" r:id="rId3"/>
    <p:sldId id="2147376640" r:id="rId4"/>
    <p:sldId id="2147376641" r:id="rId5"/>
    <p:sldId id="2147376669" r:id="rId6"/>
    <p:sldId id="2147376644" r:id="rId7"/>
    <p:sldId id="2147376648" r:id="rId8"/>
    <p:sldId id="2147376653" r:id="rId9"/>
    <p:sldId id="2147376633" r:id="rId10"/>
    <p:sldId id="2147376643" r:id="rId11"/>
    <p:sldId id="2147376654" r:id="rId12"/>
    <p:sldId id="2147376649" r:id="rId13"/>
    <p:sldId id="2147376645" r:id="rId14"/>
    <p:sldId id="2147376650" r:id="rId15"/>
    <p:sldId id="2147376655" r:id="rId16"/>
    <p:sldId id="2147376656" r:id="rId17"/>
    <p:sldId id="2147376646" r:id="rId18"/>
    <p:sldId id="2147376651" r:id="rId19"/>
    <p:sldId id="2147376657" r:id="rId20"/>
    <p:sldId id="2147376658" r:id="rId21"/>
    <p:sldId id="1763" r:id="rId22"/>
    <p:sldId id="385" r:id="rId23"/>
    <p:sldId id="1691" r:id="rId24"/>
    <p:sldId id="2147376662" r:id="rId25"/>
    <p:sldId id="2147376663" r:id="rId26"/>
    <p:sldId id="2147376664" r:id="rId27"/>
    <p:sldId id="214737665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CC0532-1570-F932-75C9-6C57391787F8}" name="Hall, Laurel" initials="" userId="S::LHALL1@steelcase.com::7d28bb29-40dc-4a7b-b300-4c39dc3b367e" providerId="AD"/>
  <p188:author id="{9189E643-C61D-C903-E629-A4CB08CD9E9D}" name="Markell, Krista" initials="MK" userId="S::kmarkell@steelcase.com::bca5cf4a-0493-4572-bd7a-5c09c438a044" providerId="AD"/>
  <p188:author id="{E5BE8446-634F-508B-5097-7433680A51F1}" name="Kitts Engman, Melissa" initials="" userId="S::MKITTSEN@steelcase.com::682281fa-110b-4ac9-83a7-51aed8a9f894" providerId="AD"/>
  <p188:author id="{E55E00FF-FFDE-0962-6051-CD1179A1BE86}" name="Hall, Laurel" initials="HL" userId="S::lhall1@steelcase.com::7d28bb29-40dc-4a7b-b300-4c39dc3b367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94641"/>
    <a:srgbClr val="4B5F5B"/>
    <a:srgbClr val="2E595B"/>
    <a:srgbClr val="CAC8AC"/>
    <a:srgbClr val="D0E1A7"/>
    <a:srgbClr val="B96C61"/>
    <a:srgbClr val="BAE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2CF7B7-8578-4C45-A3E8-992D562C4D34}" v="10" dt="2025-03-27T17:24:26.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31"/>
    <p:restoredTop sz="94003"/>
  </p:normalViewPr>
  <p:slideViewPr>
    <p:cSldViewPr snapToGrid="0">
      <p:cViewPr varScale="1">
        <p:scale>
          <a:sx n="57" d="100"/>
          <a:sy n="57" d="100"/>
        </p:scale>
        <p:origin x="7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71B17-E579-0D49-8953-0C74227F835C}"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8544E-0DDA-404D-8E9F-49286EEA3515}" type="slidenum">
              <a:rPr lang="en-US" smtClean="0"/>
              <a:t>‹#›</a:t>
            </a:fld>
            <a:endParaRPr lang="en-US"/>
          </a:p>
        </p:txBody>
      </p:sp>
    </p:spTree>
    <p:extLst>
      <p:ext uri="{BB962C8B-B14F-4D97-AF65-F5344CB8AC3E}">
        <p14:creationId xmlns:p14="http://schemas.microsoft.com/office/powerpoint/2010/main" val="825159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10E24-6C09-8F8F-A73B-465AB1F37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5F11A-7F8C-0612-04A8-13B1821FA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AA7C1-737A-98CA-3968-18FFC68786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3E3EF1-CB40-F404-23C8-A4D5E292BB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8544E-0DDA-404D-8E9F-49286EEA35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980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8544E-0DDA-404D-8E9F-49286EEA3515}" type="slidenum">
              <a:rPr lang="en-US" smtClean="0"/>
              <a:t>16</a:t>
            </a:fld>
            <a:endParaRPr lang="en-US"/>
          </a:p>
        </p:txBody>
      </p:sp>
    </p:spTree>
    <p:extLst>
      <p:ext uri="{BB962C8B-B14F-4D97-AF65-F5344CB8AC3E}">
        <p14:creationId xmlns:p14="http://schemas.microsoft.com/office/powerpoint/2010/main" val="389294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47A38-E727-8A0F-CCCC-A0F3D0F395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FAF68-28C4-4583-C1E6-D1AFD692F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6A31B-0D63-9C02-7007-CCEAD35A4C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70424D-8546-EBDE-45CA-FAA93AD2B2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8544E-0DDA-404D-8E9F-49286EEA35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456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26604-6497-61C4-04D7-BD15B746F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DD012-716D-AA27-F48D-C34A90A79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0C1BB1-75E3-9F4A-E9DD-7380F432DB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670490-9255-351D-ED98-BBCC91F6B2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8544E-0DDA-404D-8E9F-49286EEA35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52947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Full Bleed Imag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2192000" cy="68580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1" y="0"/>
            <a:ext cx="7907814" cy="68580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311623"/>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6" y="1441817"/>
            <a:ext cx="7456028" cy="2696810"/>
          </a:xfrm>
          <a:prstGeom prst="rect">
            <a:avLst/>
          </a:prstGeom>
        </p:spPr>
        <p:txBody>
          <a:bodyPr>
            <a:noAutofit/>
          </a:bodyPr>
          <a:lstStyle>
            <a:lvl1pPr algn="l">
              <a:lnSpc>
                <a:spcPts val="6441"/>
              </a:lnSpc>
              <a:defRPr sz="6134">
                <a:solidFill>
                  <a:schemeClr val="bg1"/>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236" y="4323749"/>
            <a:ext cx="7456028" cy="1207943"/>
          </a:xfrm>
          <a:prstGeom prst="rect">
            <a:avLst/>
          </a:prstGeom>
        </p:spPr>
        <p:txBody>
          <a:bodyPr lIns="0" tIns="0" rIns="0" bIns="0">
            <a:noAutofit/>
          </a:bodyPr>
          <a:lstStyle>
            <a:lvl1pPr marL="0" indent="0">
              <a:lnSpc>
                <a:spcPts val="2724"/>
              </a:lnSpc>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 Here Lorem ipsum dolor sit amet, </a:t>
            </a:r>
            <a:br>
              <a:rPr lang="en-US"/>
            </a:br>
            <a:r>
              <a:rPr lang="en-US"/>
              <a:t>consectetur adipiscing elit.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bg1"/>
                </a:solidFill>
              </a:defRPr>
            </a:lvl1pPr>
          </a:lstStyle>
          <a:p>
            <a:r>
              <a:rPr lang="en-GB"/>
              <a:t>Header Text – Remove if Not Needed</a:t>
            </a:r>
            <a:endParaRPr lang="en-US" noProof="0"/>
          </a:p>
        </p:txBody>
      </p:sp>
      <p:pic>
        <p:nvPicPr>
          <p:cNvPr id="8" name="Picture 7" descr="Logo&#10;&#10;Description automatically generated">
            <a:extLst>
              <a:ext uri="{FF2B5EF4-FFF2-40B4-BE49-F238E27FC236}">
                <a16:creationId xmlns:a16="http://schemas.microsoft.com/office/drawing/2014/main" id="{B3E4096E-C9D4-5FB8-615B-BA23CF7AF97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451235" y="6177252"/>
            <a:ext cx="1208559" cy="221816"/>
          </a:xfrm>
          <a:prstGeom prst="rect">
            <a:avLst/>
          </a:prstGeom>
        </p:spPr>
      </p:pic>
    </p:spTree>
    <p:extLst>
      <p:ext uri="{BB962C8B-B14F-4D97-AF65-F5344CB8AC3E}">
        <p14:creationId xmlns:p14="http://schemas.microsoft.com/office/powerpoint/2010/main" val="1551442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_7 peop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365466" y="3643797"/>
            <a:ext cx="1693484"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365466" y="3889278"/>
            <a:ext cx="1693484" cy="371186"/>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4279698" y="3889279"/>
            <a:ext cx="1718372" cy="371187"/>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6200191" y="3889279"/>
            <a:ext cx="1693484" cy="371187"/>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8133050" y="3889279"/>
            <a:ext cx="1699743" cy="369591"/>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2547433" y="2197164"/>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4474109" y="2197164"/>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6382157" y="2197164"/>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8318146" y="2197164"/>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4279698" y="3643797"/>
            <a:ext cx="1718372"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6203322" y="3643797"/>
            <a:ext cx="1687223"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8133826" y="3646393"/>
            <a:ext cx="1698189"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3333451" y="6107527"/>
            <a:ext cx="1718372" cy="371187"/>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5253943" y="6107527"/>
            <a:ext cx="1693484" cy="371187"/>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7186803" y="6107527"/>
            <a:ext cx="1699743" cy="369591"/>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3527862" y="4415412"/>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5435910" y="4415412"/>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7371898" y="4415412"/>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3333451" y="5862045"/>
            <a:ext cx="1718372"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5257074" y="5862045"/>
            <a:ext cx="1687223"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7187579" y="5864641"/>
            <a:ext cx="1698189"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5" name="Title 1">
            <a:extLst>
              <a:ext uri="{FF2B5EF4-FFF2-40B4-BE49-F238E27FC236}">
                <a16:creationId xmlns:a16="http://schemas.microsoft.com/office/drawing/2014/main" id="{D5332AAC-9F2D-0F2F-CED3-A3E5ADD1777E}"/>
              </a:ext>
            </a:extLst>
          </p:cNvPr>
          <p:cNvSpPr>
            <a:spLocks noGrp="1"/>
          </p:cNvSpPr>
          <p:nvPr>
            <p:ph type="title" hasCustomPrompt="1"/>
          </p:nvPr>
        </p:nvSpPr>
        <p:spPr>
          <a:xfrm>
            <a:off x="451786" y="762187"/>
            <a:ext cx="7446592" cy="47825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089855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Right Image + Text ">
    <p:bg>
      <p:bgPr>
        <a:solidFill>
          <a:schemeClr val="bg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4949952" y="0"/>
            <a:ext cx="7249584" cy="6858000"/>
          </a:xfrm>
        </p:spPr>
        <p:txBody>
          <a:bodyPr/>
          <a:lstStyle/>
          <a:p>
            <a:r>
              <a:rPr lang="en-US"/>
              <a:t>Drag picture to placeholder or click icon to add</a:t>
            </a:r>
          </a:p>
        </p:txBody>
      </p:sp>
      <p:sp>
        <p:nvSpPr>
          <p:cNvPr id="12" name="Title 1"/>
          <p:cNvSpPr>
            <a:spLocks noGrp="1"/>
          </p:cNvSpPr>
          <p:nvPr>
            <p:ph type="title" hasCustomPrompt="1"/>
          </p:nvPr>
        </p:nvSpPr>
        <p:spPr>
          <a:xfrm>
            <a:off x="503661" y="977297"/>
            <a:ext cx="4011168"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13" name="Text Placeholder 2"/>
          <p:cNvSpPr>
            <a:spLocks noGrp="1"/>
          </p:cNvSpPr>
          <p:nvPr>
            <p:ph type="body" idx="10" hasCustomPrompt="1"/>
          </p:nvPr>
        </p:nvSpPr>
        <p:spPr>
          <a:xfrm>
            <a:off x="499872" y="1472185"/>
            <a:ext cx="4011168"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399206698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Left Image + Text">
    <p:bg>
      <p:bgPr>
        <a:solidFill>
          <a:schemeClr val="bg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7249584" cy="6858000"/>
          </a:xfrm>
        </p:spPr>
        <p:txBody>
          <a:bodyPr/>
          <a:lstStyle/>
          <a:p>
            <a:r>
              <a:rPr lang="en-US"/>
              <a:t>Drag picture to placeholder or click icon to add</a:t>
            </a:r>
          </a:p>
        </p:txBody>
      </p:sp>
      <p:sp>
        <p:nvSpPr>
          <p:cNvPr id="14" name="Title 1"/>
          <p:cNvSpPr>
            <a:spLocks noGrp="1"/>
          </p:cNvSpPr>
          <p:nvPr>
            <p:ph type="title" hasCustomPrompt="1"/>
          </p:nvPr>
        </p:nvSpPr>
        <p:spPr>
          <a:xfrm>
            <a:off x="7685511" y="977297"/>
            <a:ext cx="4011168"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15" name="Text Placeholder 2"/>
          <p:cNvSpPr>
            <a:spLocks noGrp="1"/>
          </p:cNvSpPr>
          <p:nvPr>
            <p:ph type="body" idx="10" hasCustomPrompt="1"/>
          </p:nvPr>
        </p:nvSpPr>
        <p:spPr>
          <a:xfrm>
            <a:off x="7689765" y="1472185"/>
            <a:ext cx="4011168"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210780792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 Paragraph_Dark Gray">
    <p:bg>
      <p:bgPr>
        <a:solidFill>
          <a:srgbClr val="C9C8A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rgbClr val="7C6756"/>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5361"/>
            <a:ext cx="9753600" cy="494433"/>
          </a:xfrm>
        </p:spPr>
        <p:txBody>
          <a:bodyPr anchor="t"/>
          <a:lstStyle>
            <a:lvl1pPr marL="0" indent="0">
              <a:buNone/>
              <a:defRPr sz="3467" b="0">
                <a:solidFill>
                  <a:srgbClr val="7C6756"/>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9033478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 Paragraph_Gray">
    <p:bg>
      <p:bgPr>
        <a:solidFill>
          <a:srgbClr val="AF85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bg1"/>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5361"/>
            <a:ext cx="9753600"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bg1"/>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263031113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 Paragraph_Blue">
    <p:bg>
      <p:bgPr>
        <a:solidFill>
          <a:srgbClr val="CFCBC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rgbClr val="7C6756"/>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5361"/>
            <a:ext cx="9753600"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rgbClr val="7C6756"/>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261339422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 Paragraph_Teal">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bg1"/>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5361"/>
            <a:ext cx="9753600"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bg1"/>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149336262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 Paragraph_Teal">
    <p:bg>
      <p:bgPr>
        <a:solidFill>
          <a:srgbClr val="7C675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bg1"/>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5361"/>
            <a:ext cx="9753600"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bg1"/>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7161543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 Paragraph_Lt Gray/Tea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3"/>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2652"/>
            <a:ext cx="9753600"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166117029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 Paragraph_Lt Gray/Re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rgbClr val="7C6756"/>
                </a:solidFill>
                <a:latin typeface="Arial" pitchFamily="34" charset="0"/>
                <a:ea typeface="+mj-ea"/>
                <a:cs typeface="Arial" pitchFamily="34" charset="0"/>
              </a:defRPr>
            </a:lvl1pPr>
          </a:lstStyle>
          <a:p>
            <a:r>
              <a:rPr lang="en-US"/>
              <a:t>Title</a:t>
            </a:r>
          </a:p>
        </p:txBody>
      </p:sp>
      <p:sp>
        <p:nvSpPr>
          <p:cNvPr id="4" name="Text Placeholder 2"/>
          <p:cNvSpPr>
            <a:spLocks noGrp="1"/>
          </p:cNvSpPr>
          <p:nvPr>
            <p:ph type="body" idx="10" hasCustomPrompt="1"/>
          </p:nvPr>
        </p:nvSpPr>
        <p:spPr>
          <a:xfrm>
            <a:off x="498223" y="972652"/>
            <a:ext cx="9753600"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299162894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 Paragraph_Lt Gray/Gree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rgbClr val="C9C8AC"/>
                </a:solidFill>
                <a:latin typeface="Arial" pitchFamily="34" charset="0"/>
                <a:ea typeface="+mj-ea"/>
                <a:cs typeface="Arial" pitchFamily="34" charset="0"/>
              </a:defRPr>
            </a:lvl1pPr>
          </a:lstStyle>
          <a:p>
            <a:r>
              <a:rPr lang="en-US"/>
              <a:t>Title</a:t>
            </a:r>
          </a:p>
        </p:txBody>
      </p:sp>
      <p:sp>
        <p:nvSpPr>
          <p:cNvPr id="4" name="Text Placeholder 2"/>
          <p:cNvSpPr>
            <a:spLocks noGrp="1"/>
          </p:cNvSpPr>
          <p:nvPr>
            <p:ph type="body" idx="10" hasCustomPrompt="1"/>
          </p:nvPr>
        </p:nvSpPr>
        <p:spPr>
          <a:xfrm>
            <a:off x="498223" y="972652"/>
            <a:ext cx="9753600" cy="494433"/>
          </a:xfrm>
        </p:spPr>
        <p:txBody>
          <a:bodyPr anchor="t"/>
          <a:lstStyle>
            <a:lvl1pPr marL="0" indent="0">
              <a:buNone/>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7525201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ong Bios_4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2187"/>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408892" y="3233608"/>
            <a:ext cx="1994523"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1408892" y="3527497"/>
            <a:ext cx="1994523" cy="2359788"/>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marL="0" marR="0" lvl="0" indent="0" algn="ctr" defTabSz="916173" rtl="0" eaLnBrk="1" fontAlgn="auto" latinLnBrk="0" hangingPunct="1">
              <a:lnSpc>
                <a:spcPts val="1380"/>
              </a:lnSpc>
              <a:spcBef>
                <a:spcPts val="1000"/>
              </a:spcBef>
              <a:spcAft>
                <a:spcPts val="0"/>
              </a:spcAft>
              <a:buClrTx/>
              <a:buSzPct val="80000"/>
              <a:buFont typeface="Arial" panose="020B0604020202020204" pitchFamily="34" charset="0"/>
              <a:buNone/>
              <a:tabLst>
                <a:tab pos="186974" algn="l"/>
              </a:tabLst>
              <a:defRPr/>
            </a:pPr>
            <a:r>
              <a:rPr lang="en-US"/>
              <a:t>Arcu vel posuere tristique, tortor nibh pharetra arcu, sed dignissim mauris purus eget turpis. Phasellus at velit aliquet, accumsan leo vitae, aliquet sem. Pellentesque mattis nibh libero, sed dapibus. </a:t>
            </a:r>
            <a:r>
              <a:rPr lang="en-US" err="1"/>
              <a:t>Arcu</a:t>
            </a:r>
            <a:r>
              <a:rPr lang="en-US"/>
              <a:t> vel </a:t>
            </a:r>
            <a:r>
              <a:rPr lang="en-US" err="1"/>
              <a:t>posuere</a:t>
            </a:r>
            <a:r>
              <a:rPr lang="en-US"/>
              <a:t> </a:t>
            </a:r>
            <a:r>
              <a:rPr lang="en-US" err="1"/>
              <a:t>tristique</a:t>
            </a:r>
            <a:r>
              <a:rPr lang="en-US"/>
              <a:t>, </a:t>
            </a:r>
            <a:r>
              <a:rPr lang="en-US" err="1"/>
              <a:t>tortor</a:t>
            </a:r>
            <a:r>
              <a:rPr lang="en-US"/>
              <a:t> </a:t>
            </a:r>
            <a:r>
              <a:rPr lang="en-US" err="1"/>
              <a:t>nibh</a:t>
            </a:r>
            <a:r>
              <a:rPr lang="en-US"/>
              <a:t> pharetra </a:t>
            </a:r>
            <a:r>
              <a:rPr lang="en-US" err="1"/>
              <a:t>arcu</a:t>
            </a:r>
            <a:r>
              <a:rPr lang="en-US"/>
              <a:t>, sed </a:t>
            </a:r>
            <a:r>
              <a:rPr lang="en-US" err="1"/>
              <a:t>dignissim</a:t>
            </a:r>
            <a:r>
              <a:rPr lang="en-US"/>
              <a:t> </a:t>
            </a:r>
            <a:r>
              <a:rPr lang="en-US" err="1"/>
              <a:t>mauris</a:t>
            </a:r>
            <a:r>
              <a:rPr lang="en-US"/>
              <a:t> </a:t>
            </a:r>
            <a:r>
              <a:rPr lang="en-US" err="1"/>
              <a:t>purus</a:t>
            </a:r>
            <a:r>
              <a:rPr lang="en-US"/>
              <a:t> </a:t>
            </a:r>
            <a:r>
              <a:rPr lang="en-US" err="1"/>
              <a:t>eget</a:t>
            </a:r>
            <a:r>
              <a:rPr lang="en-US"/>
              <a:t> </a:t>
            </a:r>
            <a:r>
              <a:rPr lang="en-US" err="1"/>
              <a:t>turpis</a:t>
            </a:r>
            <a:r>
              <a:rPr lang="en-US"/>
              <a:t>. </a:t>
            </a:r>
            <a:r>
              <a:rPr lang="en-US" err="1"/>
              <a:t>Phasellus</a:t>
            </a:r>
            <a:r>
              <a:rPr lang="en-US"/>
              <a:t> at </a:t>
            </a:r>
            <a:r>
              <a:rPr lang="en-US" err="1"/>
              <a:t>velit</a:t>
            </a:r>
            <a:r>
              <a:rPr lang="en-US"/>
              <a:t> </a:t>
            </a:r>
            <a:r>
              <a:rPr lang="en-US" err="1"/>
              <a:t>aliquet</a:t>
            </a:r>
            <a:r>
              <a:rPr lang="en-US"/>
              <a:t>, </a:t>
            </a:r>
            <a:r>
              <a:rPr lang="en-US" err="1"/>
              <a:t>accumsan</a:t>
            </a:r>
            <a:r>
              <a:rPr lang="en-US"/>
              <a:t> </a:t>
            </a:r>
            <a:r>
              <a:rPr lang="en-US" err="1"/>
              <a:t>leo</a:t>
            </a:r>
            <a:r>
              <a:rPr lang="en-US"/>
              <a:t> vitae, </a:t>
            </a:r>
            <a:r>
              <a:rPr lang="en-US" err="1"/>
              <a:t>aliquet</a:t>
            </a:r>
            <a:r>
              <a:rPr lang="en-US"/>
              <a:t> sem. </a:t>
            </a:r>
            <a:r>
              <a:rPr lang="en-US" err="1"/>
              <a:t>Pellentesque</a:t>
            </a:r>
            <a:r>
              <a:rPr lang="en-US"/>
              <a:t> </a:t>
            </a:r>
            <a:r>
              <a:rPr lang="en-US" err="1"/>
              <a:t>mattis</a:t>
            </a:r>
            <a:r>
              <a:rPr lang="en-US"/>
              <a:t> </a:t>
            </a:r>
            <a:r>
              <a:rPr lang="en-US" err="1"/>
              <a:t>nibh</a:t>
            </a:r>
            <a:r>
              <a:rPr lang="en-US"/>
              <a:t> libero, sed </a:t>
            </a:r>
            <a:r>
              <a:rPr lang="en-US" err="1"/>
              <a:t>dapibus</a:t>
            </a:r>
            <a:r>
              <a:rPr lang="en-US"/>
              <a: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3864437" y="3527498"/>
            <a:ext cx="1994523" cy="2359793"/>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marL="0" marR="0" lvl="0" indent="0" algn="ctr" defTabSz="916173" rtl="0" eaLnBrk="1" fontAlgn="auto" latinLnBrk="0" hangingPunct="1">
              <a:lnSpc>
                <a:spcPts val="1380"/>
              </a:lnSpc>
              <a:spcBef>
                <a:spcPts val="1000"/>
              </a:spcBef>
              <a:spcAft>
                <a:spcPts val="0"/>
              </a:spcAft>
              <a:buClrTx/>
              <a:buSzPct val="80000"/>
              <a:buFont typeface="Arial" panose="020B0604020202020204" pitchFamily="34" charset="0"/>
              <a:buNone/>
              <a:tabLst>
                <a:tab pos="186974"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6333041" y="3527498"/>
            <a:ext cx="1994523" cy="2359793"/>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marL="0" marR="0" lvl="0" indent="0" algn="ctr" defTabSz="916173" rtl="0" eaLnBrk="1" fontAlgn="auto" latinLnBrk="0" hangingPunct="1">
              <a:lnSpc>
                <a:spcPts val="1380"/>
              </a:lnSpc>
              <a:spcBef>
                <a:spcPts val="1000"/>
              </a:spcBef>
              <a:spcAft>
                <a:spcPts val="0"/>
              </a:spcAft>
              <a:buClrTx/>
              <a:buSzPct val="80000"/>
              <a:buFont typeface="Arial" panose="020B0604020202020204" pitchFamily="34" charset="0"/>
              <a:buNone/>
              <a:tabLst>
                <a:tab pos="186974"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8807905" y="3527498"/>
            <a:ext cx="1994523" cy="2349650"/>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marL="0" marR="0" lvl="0" indent="0" algn="ctr" defTabSz="916173" rtl="0" eaLnBrk="1" fontAlgn="auto" latinLnBrk="0" hangingPunct="1">
              <a:lnSpc>
                <a:spcPts val="1380"/>
              </a:lnSpc>
              <a:spcBef>
                <a:spcPts val="1000"/>
              </a:spcBef>
              <a:spcAft>
                <a:spcPts val="0"/>
              </a:spcAft>
              <a:buClrTx/>
              <a:buSzPct val="80000"/>
              <a:buFont typeface="Arial" panose="020B0604020202020204" pitchFamily="34" charset="0"/>
              <a:buNone/>
              <a:tabLst>
                <a:tab pos="186974"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1753909" y="1771998"/>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4204215" y="1771998"/>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6653966" y="1771998"/>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9101916" y="1771998"/>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3864437" y="3233608"/>
            <a:ext cx="1994523"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6336171" y="3237357"/>
            <a:ext cx="1994523"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8808683" y="3236204"/>
            <a:ext cx="1994523"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Tree>
    <p:extLst>
      <p:ext uri="{BB962C8B-B14F-4D97-AF65-F5344CB8AC3E}">
        <p14:creationId xmlns:p14="http://schemas.microsoft.com/office/powerpoint/2010/main" val="28652137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 Paragraph_Lt Gray/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rgbClr val="AF856F"/>
                </a:solidFill>
                <a:latin typeface="Arial" pitchFamily="34" charset="0"/>
                <a:ea typeface="+mj-ea"/>
                <a:cs typeface="Arial" pitchFamily="34" charset="0"/>
              </a:defRPr>
            </a:lvl1pPr>
          </a:lstStyle>
          <a:p>
            <a:r>
              <a:rPr lang="en-US"/>
              <a:t>Title</a:t>
            </a:r>
          </a:p>
        </p:txBody>
      </p:sp>
      <p:sp>
        <p:nvSpPr>
          <p:cNvPr id="4" name="Text Placeholder 2"/>
          <p:cNvSpPr>
            <a:spLocks noGrp="1"/>
          </p:cNvSpPr>
          <p:nvPr>
            <p:ph type="body" idx="10" hasCustomPrompt="1"/>
          </p:nvPr>
        </p:nvSpPr>
        <p:spPr>
          <a:xfrm>
            <a:off x="498223" y="972652"/>
            <a:ext cx="9753600"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64893261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 Paragraph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rgbClr val="ADB8BE"/>
                </a:solidFill>
                <a:latin typeface="Arial" pitchFamily="34" charset="0"/>
                <a:ea typeface="+mj-ea"/>
                <a:cs typeface="Arial" pitchFamily="34" charset="0"/>
              </a:defRPr>
            </a:lvl1pPr>
          </a:lstStyle>
          <a:p>
            <a:r>
              <a:rPr lang="en-US"/>
              <a:t>Title</a:t>
            </a:r>
          </a:p>
        </p:txBody>
      </p:sp>
      <p:sp>
        <p:nvSpPr>
          <p:cNvPr id="4" name="Text Placeholder 2"/>
          <p:cNvSpPr>
            <a:spLocks noGrp="1"/>
          </p:cNvSpPr>
          <p:nvPr>
            <p:ph type="body" idx="10" hasCustomPrompt="1"/>
          </p:nvPr>
        </p:nvSpPr>
        <p:spPr>
          <a:xfrm>
            <a:off x="498223" y="972652"/>
            <a:ext cx="9753600"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253314369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_Dark Gray">
    <p:bg>
      <p:bgPr>
        <a:solidFill>
          <a:srgbClr val="7C675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758049"/>
            <a:ext cx="12192000" cy="1341905"/>
          </a:xfrm>
        </p:spPr>
        <p:txBody>
          <a:bodyPr anchor="ctr" anchorCtr="1"/>
          <a:lstStyle>
            <a:lvl1pPr algn="ctr">
              <a:lnSpc>
                <a:spcPct val="90000"/>
              </a:lnSpc>
              <a:defRPr sz="4800" spc="0">
                <a:solidFill>
                  <a:schemeClr val="bg1"/>
                </a:solidFill>
              </a:defRPr>
            </a:lvl1pPr>
          </a:lstStyle>
          <a:p>
            <a:pPr lvl="0"/>
            <a:r>
              <a:rPr lang="en-US"/>
              <a:t>“Short quote, two </a:t>
            </a:r>
            <a:br>
              <a:rPr lang="en-US"/>
            </a:br>
            <a:r>
              <a:rPr lang="en-US"/>
              <a:t>lines goes here”</a:t>
            </a:r>
          </a:p>
        </p:txBody>
      </p:sp>
    </p:spTree>
    <p:extLst>
      <p:ext uri="{BB962C8B-B14F-4D97-AF65-F5344CB8AC3E}">
        <p14:creationId xmlns:p14="http://schemas.microsoft.com/office/powerpoint/2010/main" val="1446790741"/>
      </p:ext>
    </p:extLst>
  </p:cSld>
  <p:clrMapOvr>
    <a:masterClrMapping/>
  </p:clrMapOvr>
  <p:transition advClick="0" advTm="3000">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Quote_Gray Text">
    <p:bg>
      <p:bgPr>
        <a:solidFill>
          <a:srgbClr val="ADB8B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758048"/>
            <a:ext cx="12192000" cy="1341905"/>
          </a:xfrm>
        </p:spPr>
        <p:txBody>
          <a:bodyPr anchor="ctr" anchorCtr="1"/>
          <a:lstStyle>
            <a:lvl1pPr algn="ctr">
              <a:lnSpc>
                <a:spcPct val="90000"/>
              </a:lnSpc>
              <a:defRPr sz="4800" spc="0">
                <a:solidFill>
                  <a:srgbClr val="EFEBEA"/>
                </a:solidFill>
              </a:defRPr>
            </a:lvl1pPr>
          </a:lstStyle>
          <a:p>
            <a:pPr lvl="0"/>
            <a:r>
              <a:rPr lang="en-US"/>
              <a:t>“Short quote, two </a:t>
            </a:r>
            <a:br>
              <a:rPr lang="en-US"/>
            </a:br>
            <a:r>
              <a:rPr lang="en-US"/>
              <a:t>lines goes here”</a:t>
            </a:r>
          </a:p>
        </p:txBody>
      </p:sp>
    </p:spTree>
    <p:extLst>
      <p:ext uri="{BB962C8B-B14F-4D97-AF65-F5344CB8AC3E}">
        <p14:creationId xmlns:p14="http://schemas.microsoft.com/office/powerpoint/2010/main" val="397266828"/>
      </p:ext>
    </p:extLst>
  </p:cSld>
  <p:clrMapOvr>
    <a:masterClrMapping/>
  </p:clrMapOvr>
  <p:transition advClick="0" advTm="3000">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Quote _Red Text">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758048"/>
            <a:ext cx="12192000" cy="1341905"/>
          </a:xfrm>
        </p:spPr>
        <p:txBody>
          <a:bodyPr anchor="ctr" anchorCtr="1"/>
          <a:lstStyle>
            <a:lvl1pPr algn="ctr">
              <a:lnSpc>
                <a:spcPct val="90000"/>
              </a:lnSpc>
              <a:defRPr sz="4800" spc="0">
                <a:solidFill>
                  <a:srgbClr val="AF856F"/>
                </a:solidFill>
              </a:defRPr>
            </a:lvl1pPr>
          </a:lstStyle>
          <a:p>
            <a:pPr lvl="0"/>
            <a:r>
              <a:rPr lang="en-US"/>
              <a:t>“Short quote, two </a:t>
            </a:r>
            <a:br>
              <a:rPr lang="en-US"/>
            </a:br>
            <a:r>
              <a:rPr lang="en-US"/>
              <a:t>lines goes here”</a:t>
            </a:r>
          </a:p>
        </p:txBody>
      </p:sp>
    </p:spTree>
    <p:extLst>
      <p:ext uri="{BB962C8B-B14F-4D97-AF65-F5344CB8AC3E}">
        <p14:creationId xmlns:p14="http://schemas.microsoft.com/office/powerpoint/2010/main" val="815919144"/>
      </p:ext>
    </p:extLst>
  </p:cSld>
  <p:clrMapOvr>
    <a:masterClrMapping/>
  </p:clrMapOvr>
  <p:transition advClick="0" advTm="3000">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Quote_Green Text">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758048"/>
            <a:ext cx="12192000" cy="1341905"/>
          </a:xfrm>
        </p:spPr>
        <p:txBody>
          <a:bodyPr anchor="ctr" anchorCtr="1"/>
          <a:lstStyle>
            <a:lvl1pPr algn="ctr">
              <a:lnSpc>
                <a:spcPct val="90000"/>
              </a:lnSpc>
              <a:defRPr sz="4800" spc="0">
                <a:solidFill>
                  <a:srgbClr val="C9C8AC"/>
                </a:solidFill>
              </a:defRPr>
            </a:lvl1pPr>
          </a:lstStyle>
          <a:p>
            <a:pPr lvl="0"/>
            <a:r>
              <a:rPr lang="en-US"/>
              <a:t>“Short quote, two </a:t>
            </a:r>
            <a:br>
              <a:rPr lang="en-US"/>
            </a:br>
            <a:r>
              <a:rPr lang="en-US"/>
              <a:t>lines goes here”</a:t>
            </a:r>
          </a:p>
        </p:txBody>
      </p:sp>
    </p:spTree>
    <p:extLst>
      <p:ext uri="{BB962C8B-B14F-4D97-AF65-F5344CB8AC3E}">
        <p14:creationId xmlns:p14="http://schemas.microsoft.com/office/powerpoint/2010/main" val="1118459859"/>
      </p:ext>
    </p:extLst>
  </p:cSld>
  <p:clrMapOvr>
    <a:masterClrMapping/>
  </p:clrMapOvr>
  <p:transition advClick="0" advTm="300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Quote_Blue Text">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758048"/>
            <a:ext cx="12192000" cy="1341905"/>
          </a:xfrm>
        </p:spPr>
        <p:txBody>
          <a:bodyPr anchor="ctr" anchorCtr="1"/>
          <a:lstStyle>
            <a:lvl1pPr algn="ctr">
              <a:lnSpc>
                <a:spcPct val="90000"/>
              </a:lnSpc>
              <a:defRPr sz="4800" spc="0">
                <a:solidFill>
                  <a:schemeClr val="accent2"/>
                </a:solidFill>
              </a:defRPr>
            </a:lvl1pPr>
          </a:lstStyle>
          <a:p>
            <a:pPr lvl="0"/>
            <a:r>
              <a:rPr lang="en-US"/>
              <a:t>“Short quote, two </a:t>
            </a:r>
            <a:br>
              <a:rPr lang="en-US"/>
            </a:br>
            <a:r>
              <a:rPr lang="en-US"/>
              <a:t>lines goes here”</a:t>
            </a:r>
          </a:p>
        </p:txBody>
      </p:sp>
    </p:spTree>
    <p:extLst>
      <p:ext uri="{BB962C8B-B14F-4D97-AF65-F5344CB8AC3E}">
        <p14:creationId xmlns:p14="http://schemas.microsoft.com/office/powerpoint/2010/main" val="732657480"/>
      </p:ext>
    </p:extLst>
  </p:cSld>
  <p:clrMapOvr>
    <a:masterClrMapping/>
  </p:clrMapOvr>
  <p:transition advClick="0" advTm="3000">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Quote_Teal Text">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758048"/>
            <a:ext cx="12192000" cy="1341905"/>
          </a:xfrm>
        </p:spPr>
        <p:txBody>
          <a:bodyPr anchor="ctr" anchorCtr="1"/>
          <a:lstStyle>
            <a:lvl1pPr algn="ctr">
              <a:lnSpc>
                <a:spcPct val="90000"/>
              </a:lnSpc>
              <a:defRPr sz="4800" spc="0">
                <a:solidFill>
                  <a:srgbClr val="7C6756"/>
                </a:solidFill>
              </a:defRPr>
            </a:lvl1pPr>
          </a:lstStyle>
          <a:p>
            <a:pPr lvl="0"/>
            <a:r>
              <a:rPr lang="en-US"/>
              <a:t>“Short quote, two </a:t>
            </a:r>
            <a:br>
              <a:rPr lang="en-US"/>
            </a:br>
            <a:r>
              <a:rPr lang="en-US"/>
              <a:t>lines goes here”</a:t>
            </a:r>
          </a:p>
        </p:txBody>
      </p:sp>
    </p:spTree>
    <p:extLst>
      <p:ext uri="{BB962C8B-B14F-4D97-AF65-F5344CB8AC3E}">
        <p14:creationId xmlns:p14="http://schemas.microsoft.com/office/powerpoint/2010/main" val="3431785801"/>
      </p:ext>
    </p:extLst>
  </p:cSld>
  <p:clrMapOvr>
    <a:masterClrMapping/>
  </p:clrMapOvr>
  <p:transition advClick="0" advTm="3000">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List + Imag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7817"/>
            <a:ext cx="10782895" cy="494433"/>
          </a:xfrm>
        </p:spPr>
        <p:txBody>
          <a:bodyPr lIns="0" tIns="0" rIns="0" bIns="0" anchor="t"/>
          <a:lstStyle>
            <a:lvl1pPr marL="0" indent="0">
              <a:buNone/>
              <a:defRPr sz="3200"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
        <p:nvSpPr>
          <p:cNvPr id="5" name="Picture Placeholder 4"/>
          <p:cNvSpPr>
            <a:spLocks noGrp="1"/>
          </p:cNvSpPr>
          <p:nvPr>
            <p:ph type="pic" sz="quarter" idx="11"/>
          </p:nvPr>
        </p:nvSpPr>
        <p:spPr>
          <a:xfrm>
            <a:off x="5982208" y="1804416"/>
            <a:ext cx="5315712" cy="4608576"/>
          </a:xfrm>
        </p:spPr>
        <p:txBody>
          <a:bodyPr/>
          <a:lstStyle/>
          <a:p>
            <a:r>
              <a:rPr lang="en-US"/>
              <a:t>Drag picture to placeholder or click icon to add</a:t>
            </a:r>
          </a:p>
        </p:txBody>
      </p:sp>
      <p:sp>
        <p:nvSpPr>
          <p:cNvPr id="7" name="Content Placeholder 2"/>
          <p:cNvSpPr>
            <a:spLocks noGrp="1"/>
          </p:cNvSpPr>
          <p:nvPr>
            <p:ph idx="1" hasCustomPrompt="1"/>
          </p:nvPr>
        </p:nvSpPr>
        <p:spPr>
          <a:xfrm>
            <a:off x="438914" y="1804417"/>
            <a:ext cx="5191421" cy="4602735"/>
          </a:xfrm>
        </p:spPr>
        <p:txBody>
          <a:bodyPr/>
          <a:lstStyle>
            <a:lvl1pPr>
              <a:lnSpc>
                <a:spcPct val="90000"/>
              </a:lnSpc>
              <a:spcBef>
                <a:spcPts val="800"/>
              </a:spcBef>
              <a:defRPr sz="2133">
                <a:solidFill>
                  <a:schemeClr val="accent5"/>
                </a:solidFill>
                <a:latin typeface="+mj-lt"/>
              </a:defRPr>
            </a:lvl1pPr>
            <a:lvl2pPr marL="533387" indent="-385224">
              <a:lnSpc>
                <a:spcPct val="90000"/>
              </a:lnSpc>
              <a:spcBef>
                <a:spcPts val="267"/>
              </a:spcBef>
              <a:buClr>
                <a:schemeClr val="tx2"/>
              </a:buClr>
              <a:defRPr sz="2133" b="0">
                <a:solidFill>
                  <a:schemeClr val="accent5"/>
                </a:solidFill>
                <a:latin typeface="Palatino"/>
                <a:cs typeface="Palatino"/>
              </a:defRPr>
            </a:lvl2pPr>
            <a:lvl3pPr marL="990575" indent="-380990">
              <a:lnSpc>
                <a:spcPct val="90000"/>
              </a:lnSpc>
              <a:spcBef>
                <a:spcPts val="267"/>
              </a:spcBef>
              <a:buClr>
                <a:schemeClr val="tx2"/>
              </a:buClr>
              <a:defRPr sz="2133" b="0">
                <a:solidFill>
                  <a:schemeClr val="accent5"/>
                </a:solidFill>
                <a:latin typeface="Palatino"/>
                <a:cs typeface="Palatino"/>
              </a:defRPr>
            </a:lvl3pPr>
            <a:lvl4pPr marL="1371566" indent="-368291">
              <a:lnSpc>
                <a:spcPct val="90000"/>
              </a:lnSpc>
              <a:spcBef>
                <a:spcPts val="267"/>
              </a:spcBef>
              <a:buClr>
                <a:schemeClr val="tx2"/>
              </a:buClr>
              <a:defRPr sz="2133" b="0">
                <a:solidFill>
                  <a:schemeClr val="accent5"/>
                </a:solidFill>
                <a:latin typeface="Palatino"/>
                <a:cs typeface="Palatino"/>
              </a:defRPr>
            </a:lvl4pPr>
            <a:lvl5pPr marL="1904952" indent="-376757">
              <a:lnSpc>
                <a:spcPct val="90000"/>
              </a:lnSpc>
              <a:spcBef>
                <a:spcPts val="267"/>
              </a:spcBef>
              <a:buClr>
                <a:schemeClr val="tx2"/>
              </a:buClr>
              <a:defRPr sz="2133" b="0">
                <a:solidFill>
                  <a:schemeClr val="accent5"/>
                </a:solidFill>
                <a:latin typeface="Palatino"/>
                <a:cs typeface="Palatino"/>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10791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Column List_Gray">
    <p:bg>
      <p:bgPr>
        <a:solidFill>
          <a:schemeClr val="bg2"/>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8" name="Text Placeholder 2"/>
          <p:cNvSpPr>
            <a:spLocks noGrp="1"/>
          </p:cNvSpPr>
          <p:nvPr>
            <p:ph type="body" idx="10" hasCustomPrompt="1"/>
          </p:nvPr>
        </p:nvSpPr>
        <p:spPr>
          <a:xfrm>
            <a:off x="498223" y="977817"/>
            <a:ext cx="10782895" cy="494433"/>
          </a:xfrm>
        </p:spPr>
        <p:txBody>
          <a:bodyPr anchor="t"/>
          <a:lstStyle>
            <a:lvl1pPr marL="0" indent="0">
              <a:buNone/>
              <a:defRPr sz="3200"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
        <p:nvSpPr>
          <p:cNvPr id="11" name="Content Placeholder 2"/>
          <p:cNvSpPr>
            <a:spLocks noGrp="1"/>
          </p:cNvSpPr>
          <p:nvPr>
            <p:ph idx="1" hasCustomPrompt="1"/>
          </p:nvPr>
        </p:nvSpPr>
        <p:spPr>
          <a:xfrm>
            <a:off x="414528" y="1804416"/>
            <a:ext cx="5319183" cy="4608576"/>
          </a:xfrm>
        </p:spPr>
        <p:txBody>
          <a:bodyPr lIns="0" tIns="0" rIns="0" bIns="0"/>
          <a:lstStyle>
            <a:lvl1pPr>
              <a:lnSpc>
                <a:spcPct val="90000"/>
              </a:lnSpc>
              <a:defRPr sz="2667">
                <a:solidFill>
                  <a:schemeClr val="accent5"/>
                </a:solidFill>
                <a:latin typeface="+mj-lt"/>
              </a:defRPr>
            </a:lvl1pPr>
            <a:lvl2pPr marL="539689" indent="-389422">
              <a:lnSpc>
                <a:spcPct val="90000"/>
              </a:lnSpc>
              <a:buClr>
                <a:schemeClr val="tx2"/>
              </a:buClr>
              <a:defRPr sz="2667" b="0">
                <a:solidFill>
                  <a:schemeClr val="accent5"/>
                </a:solidFill>
                <a:latin typeface="Palatino"/>
                <a:cs typeface="Palatino"/>
              </a:defRPr>
            </a:lvl2pPr>
            <a:lvl3pPr marL="918528" indent="-385188">
              <a:lnSpc>
                <a:spcPct val="90000"/>
              </a:lnSpc>
              <a:buClr>
                <a:schemeClr val="tx2"/>
              </a:buClr>
              <a:defRPr sz="2667" b="0">
                <a:solidFill>
                  <a:schemeClr val="accent5"/>
                </a:solidFill>
                <a:latin typeface="Palatino"/>
                <a:cs typeface="Palatino"/>
              </a:defRPr>
            </a:lvl3pPr>
            <a:lvl4pPr marL="1451865" indent="-465614">
              <a:lnSpc>
                <a:spcPct val="90000"/>
              </a:lnSpc>
              <a:buClr>
                <a:schemeClr val="tx2"/>
              </a:buClr>
              <a:defRPr sz="2667" b="0">
                <a:solidFill>
                  <a:schemeClr val="accent5"/>
                </a:solidFill>
                <a:latin typeface="Palatino"/>
                <a:cs typeface="Palatino"/>
              </a:defRPr>
            </a:lvl4pPr>
            <a:lvl5pPr marL="1904782" indent="-452914">
              <a:lnSpc>
                <a:spcPct val="90000"/>
              </a:lnSpc>
              <a:buClr>
                <a:schemeClr val="tx2"/>
              </a:buClr>
              <a:defRPr sz="2667" b="0">
                <a:solidFill>
                  <a:schemeClr val="accent5"/>
                </a:solidFill>
                <a:latin typeface="Palatino"/>
                <a:cs typeface="Palatino"/>
              </a:defRPr>
            </a:lvl5pPr>
          </a:lstStyle>
          <a:p>
            <a:pPr lvl="0"/>
            <a:r>
              <a:rPr lang="en-US"/>
              <a:t>Click to edit bullet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1" hasCustomPrompt="1"/>
          </p:nvPr>
        </p:nvSpPr>
        <p:spPr>
          <a:xfrm>
            <a:off x="6079075" y="1804416"/>
            <a:ext cx="5202760" cy="4608576"/>
          </a:xfrm>
        </p:spPr>
        <p:txBody>
          <a:bodyPr lIns="0" tIns="0" rIns="0" bIns="0"/>
          <a:lstStyle>
            <a:lvl1pPr>
              <a:lnSpc>
                <a:spcPct val="90000"/>
              </a:lnSpc>
              <a:defRPr sz="2667">
                <a:solidFill>
                  <a:schemeClr val="accent5"/>
                </a:solidFill>
                <a:latin typeface="+mj-lt"/>
              </a:defRPr>
            </a:lvl1pPr>
            <a:lvl2pPr marL="539689" indent="-389422">
              <a:lnSpc>
                <a:spcPct val="90000"/>
              </a:lnSpc>
              <a:buClr>
                <a:schemeClr val="tx2"/>
              </a:buClr>
              <a:defRPr sz="2667" b="0">
                <a:solidFill>
                  <a:schemeClr val="accent5"/>
                </a:solidFill>
                <a:latin typeface="Palatino"/>
                <a:cs typeface="Palatino"/>
              </a:defRPr>
            </a:lvl2pPr>
            <a:lvl3pPr marL="918528" indent="-385188">
              <a:lnSpc>
                <a:spcPct val="90000"/>
              </a:lnSpc>
              <a:buClr>
                <a:schemeClr val="tx2"/>
              </a:buClr>
              <a:defRPr sz="2667" b="0">
                <a:solidFill>
                  <a:schemeClr val="accent5"/>
                </a:solidFill>
                <a:latin typeface="Palatino"/>
                <a:cs typeface="Palatino"/>
              </a:defRPr>
            </a:lvl3pPr>
            <a:lvl4pPr marL="1369326" indent="-450799">
              <a:lnSpc>
                <a:spcPct val="90000"/>
              </a:lnSpc>
              <a:buClr>
                <a:schemeClr val="tx2"/>
              </a:buClr>
              <a:defRPr sz="2667" b="0">
                <a:solidFill>
                  <a:schemeClr val="accent5"/>
                </a:solidFill>
                <a:latin typeface="Palatino"/>
                <a:cs typeface="Palatino"/>
              </a:defRPr>
            </a:lvl4pPr>
            <a:lvl5pPr marL="1834939" indent="-465614">
              <a:lnSpc>
                <a:spcPct val="90000"/>
              </a:lnSpc>
              <a:buClr>
                <a:schemeClr val="tx2"/>
              </a:buClr>
              <a:defRPr sz="2667" b="0">
                <a:solidFill>
                  <a:schemeClr val="accent5"/>
                </a:solidFill>
                <a:latin typeface="Palatino"/>
                <a:cs typeface="Palatino"/>
              </a:defRPr>
            </a:lvl5pPr>
          </a:lstStyle>
          <a:p>
            <a:pPr lvl="0"/>
            <a:r>
              <a:rPr lang="en-US"/>
              <a:t>Click to edit bullet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4101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Long Bios_3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2220"/>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230176" y="3235480"/>
            <a:ext cx="1994523"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230176" y="3493706"/>
            <a:ext cx="1994523" cy="2482064"/>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marL="0" marR="0" lvl="0" indent="0" algn="ctr" defTabSz="916173" rtl="0" eaLnBrk="1" fontAlgn="auto" latinLnBrk="0" hangingPunct="1">
              <a:lnSpc>
                <a:spcPts val="1380"/>
              </a:lnSpc>
              <a:spcBef>
                <a:spcPts val="1000"/>
              </a:spcBef>
              <a:spcAft>
                <a:spcPts val="0"/>
              </a:spcAft>
              <a:buClrTx/>
              <a:buSzPct val="80000"/>
              <a:buFont typeface="Arial" panose="020B0604020202020204" pitchFamily="34" charset="0"/>
              <a:buNone/>
              <a:tabLst>
                <a:tab pos="186974"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5114334" y="3493706"/>
            <a:ext cx="1994523" cy="2482068"/>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marL="0" marR="0" lvl="0" indent="0" algn="ctr" defTabSz="916173" rtl="0" eaLnBrk="1" fontAlgn="auto" latinLnBrk="0" hangingPunct="1">
              <a:lnSpc>
                <a:spcPts val="1380"/>
              </a:lnSpc>
              <a:spcBef>
                <a:spcPts val="1000"/>
              </a:spcBef>
              <a:spcAft>
                <a:spcPts val="0"/>
              </a:spcAft>
              <a:buClrTx/>
              <a:buSzPct val="80000"/>
              <a:buFont typeface="Arial" panose="020B0604020202020204" pitchFamily="34" charset="0"/>
              <a:buNone/>
              <a:tabLst>
                <a:tab pos="186974"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7963656" y="3493706"/>
            <a:ext cx="1994523" cy="2482068"/>
          </a:xfrm>
          <a:prstGeom prst="rect">
            <a:avLst/>
          </a:prstGeom>
        </p:spPr>
        <p:txBody>
          <a:bodyPr numCol="1" spcCol="274320" anchor="t" anchorCtr="0"/>
          <a:lstStyle>
            <a:lvl1pPr marL="0" indent="0" algn="ctr">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marL="0" marR="0" lvl="0" indent="0" algn="ctr" defTabSz="916173" rtl="0" eaLnBrk="1" fontAlgn="auto" latinLnBrk="0" hangingPunct="1">
              <a:lnSpc>
                <a:spcPts val="1380"/>
              </a:lnSpc>
              <a:spcBef>
                <a:spcPts val="1000"/>
              </a:spcBef>
              <a:spcAft>
                <a:spcPts val="0"/>
              </a:spcAft>
              <a:buClrTx/>
              <a:buSzPct val="80000"/>
              <a:buFont typeface="Arial" panose="020B0604020202020204" pitchFamily="34" charset="0"/>
              <a:buNone/>
              <a:tabLst>
                <a:tab pos="186974"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2551960" y="1773870"/>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5433340" y="1773870"/>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8304223" y="1773870"/>
            <a:ext cx="1329552" cy="1328129"/>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5114334" y="3235480"/>
            <a:ext cx="1994523"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7966786" y="3239229"/>
            <a:ext cx="1994523" cy="223012"/>
          </a:xfrm>
          <a:prstGeom prst="rect">
            <a:avLst/>
          </a:prstGeom>
        </p:spPr>
        <p:txBody>
          <a:bodyPr numCol="1" spcCol="274320" anchor="b" anchorCtr="0"/>
          <a:lstStyle>
            <a:lvl1pPr marL="0" indent="0" algn="ctr">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Tree>
    <p:extLst>
      <p:ext uri="{BB962C8B-B14F-4D97-AF65-F5344CB8AC3E}">
        <p14:creationId xmlns:p14="http://schemas.microsoft.com/office/powerpoint/2010/main" val="3496711745"/>
      </p:ext>
    </p:extLst>
  </p:cSld>
  <p:clrMapOvr>
    <a:masterClrMapping/>
  </p:clrMapOvr>
  <p:extLst>
    <p:ext uri="{DCECCB84-F9BA-43D5-87BE-67443E8EF086}">
      <p15:sldGuideLst xmlns:p15="http://schemas.microsoft.com/office/powerpoint/2012/main">
        <p15:guide id="1" pos="563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3" name="Content Placeholder 2"/>
          <p:cNvSpPr>
            <a:spLocks noGrp="1"/>
          </p:cNvSpPr>
          <p:nvPr>
            <p:ph idx="1" hasCustomPrompt="1"/>
          </p:nvPr>
        </p:nvSpPr>
        <p:spPr>
          <a:xfrm>
            <a:off x="499872" y="1804417"/>
            <a:ext cx="9761728" cy="4602735"/>
          </a:xfrm>
        </p:spPr>
        <p:txBody>
          <a:bodyPr/>
          <a:lstStyle>
            <a:lvl1pPr marL="0" indent="0">
              <a:lnSpc>
                <a:spcPct val="90000"/>
              </a:lnSpc>
              <a:buNone/>
              <a:defRPr sz="2667" b="0" cap="none" baseline="0">
                <a:solidFill>
                  <a:schemeClr val="accent5"/>
                </a:solidFill>
                <a:latin typeface="Palatino"/>
                <a:cs typeface="Palatino"/>
              </a:defRPr>
            </a:lvl1pPr>
            <a:lvl2pPr marL="78315" indent="0">
              <a:lnSpc>
                <a:spcPct val="90000"/>
              </a:lnSpc>
              <a:spcBef>
                <a:spcPts val="400"/>
              </a:spcBef>
              <a:buClr>
                <a:schemeClr val="tx2"/>
              </a:buClr>
              <a:buFontTx/>
              <a:buNone/>
              <a:defRPr sz="2667" b="0">
                <a:solidFill>
                  <a:schemeClr val="accent5"/>
                </a:solidFill>
                <a:latin typeface="Palatino"/>
                <a:cs typeface="Palatino"/>
              </a:defRPr>
            </a:lvl2pPr>
            <a:lvl3pPr marL="78315" indent="0">
              <a:lnSpc>
                <a:spcPct val="90000"/>
              </a:lnSpc>
              <a:spcBef>
                <a:spcPts val="400"/>
              </a:spcBef>
              <a:buClr>
                <a:schemeClr val="tx2"/>
              </a:buClr>
              <a:buFontTx/>
              <a:buNone/>
              <a:defRPr sz="2667" b="0">
                <a:solidFill>
                  <a:schemeClr val="accent5"/>
                </a:solidFill>
                <a:latin typeface="Palatino"/>
                <a:cs typeface="Palatino"/>
              </a:defRPr>
            </a:lvl3pPr>
            <a:lvl4pPr marL="78315" indent="0">
              <a:lnSpc>
                <a:spcPct val="90000"/>
              </a:lnSpc>
              <a:spcBef>
                <a:spcPts val="400"/>
              </a:spcBef>
              <a:buClr>
                <a:schemeClr val="tx2"/>
              </a:buClr>
              <a:buFontTx/>
              <a:buNone/>
              <a:defRPr sz="2667" b="0">
                <a:solidFill>
                  <a:schemeClr val="accent5"/>
                </a:solidFill>
                <a:latin typeface="Palatino"/>
                <a:cs typeface="Palatino"/>
              </a:defRPr>
            </a:lvl4pPr>
            <a:lvl5pPr marL="78315" indent="0">
              <a:lnSpc>
                <a:spcPct val="90000"/>
              </a:lnSpc>
              <a:spcBef>
                <a:spcPts val="400"/>
              </a:spcBef>
              <a:buClr>
                <a:schemeClr val="tx2"/>
              </a:buClr>
              <a:buFontTx/>
              <a:buNone/>
              <a:defRPr sz="2667" b="0">
                <a:solidFill>
                  <a:schemeClr val="accent5"/>
                </a:solidFill>
                <a:latin typeface="Palatino"/>
                <a:cs typeface="Palatino"/>
              </a:defRPr>
            </a:lvl5pPr>
          </a:lstStyle>
          <a:p>
            <a:pPr lvl="0"/>
            <a:r>
              <a:rPr lang="en-US"/>
              <a:t>Click to edit text </a:t>
            </a:r>
          </a:p>
        </p:txBody>
      </p:sp>
      <p:sp>
        <p:nvSpPr>
          <p:cNvPr id="6" name="Text Placeholder 2"/>
          <p:cNvSpPr>
            <a:spLocks noGrp="1"/>
          </p:cNvSpPr>
          <p:nvPr>
            <p:ph type="body" idx="10" hasCustomPrompt="1"/>
          </p:nvPr>
        </p:nvSpPr>
        <p:spPr>
          <a:xfrm>
            <a:off x="498223" y="977817"/>
            <a:ext cx="10782895" cy="494433"/>
          </a:xfrm>
        </p:spPr>
        <p:txBody>
          <a:bodyPr lIns="0" tIns="0" rIns="0" bIns="0" anchor="t"/>
          <a:lstStyle>
            <a:lvl1pPr marL="0" indent="0">
              <a:buNone/>
              <a:defRPr sz="3200"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27736069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_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7817"/>
            <a:ext cx="10782895" cy="494433"/>
          </a:xfrm>
        </p:spPr>
        <p:txBody>
          <a:bodyPr lIns="0" tIns="0" rIns="0" bIns="0" anchor="t"/>
          <a:lstStyle>
            <a:lvl1pPr marL="0" indent="0">
              <a:buNone/>
              <a:defRPr sz="3200"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
        <p:nvSpPr>
          <p:cNvPr id="5" name="Content Placeholder 2"/>
          <p:cNvSpPr>
            <a:spLocks noGrp="1"/>
          </p:cNvSpPr>
          <p:nvPr>
            <p:ph idx="1" hasCustomPrompt="1"/>
          </p:nvPr>
        </p:nvSpPr>
        <p:spPr>
          <a:xfrm>
            <a:off x="499872" y="1804417"/>
            <a:ext cx="9761728" cy="4602735"/>
          </a:xfrm>
        </p:spPr>
        <p:txBody>
          <a:bodyPr/>
          <a:lstStyle>
            <a:lvl1pPr marL="0" indent="0">
              <a:lnSpc>
                <a:spcPct val="90000"/>
              </a:lnSpc>
              <a:buNone/>
              <a:defRPr sz="2667" b="0" cap="none" baseline="0">
                <a:solidFill>
                  <a:schemeClr val="accent5"/>
                </a:solidFill>
                <a:latin typeface="Palatino"/>
                <a:cs typeface="Palatino"/>
              </a:defRPr>
            </a:lvl1pPr>
            <a:lvl2pPr marL="78315" indent="0">
              <a:lnSpc>
                <a:spcPct val="90000"/>
              </a:lnSpc>
              <a:spcBef>
                <a:spcPts val="400"/>
              </a:spcBef>
              <a:buClr>
                <a:schemeClr val="tx2"/>
              </a:buClr>
              <a:buFontTx/>
              <a:buNone/>
              <a:defRPr sz="2667" b="0">
                <a:solidFill>
                  <a:schemeClr val="accent5"/>
                </a:solidFill>
                <a:latin typeface="Palatino"/>
                <a:cs typeface="Palatino"/>
              </a:defRPr>
            </a:lvl2pPr>
            <a:lvl3pPr marL="78315" indent="0">
              <a:lnSpc>
                <a:spcPct val="90000"/>
              </a:lnSpc>
              <a:spcBef>
                <a:spcPts val="400"/>
              </a:spcBef>
              <a:buClr>
                <a:schemeClr val="tx2"/>
              </a:buClr>
              <a:buFontTx/>
              <a:buNone/>
              <a:defRPr sz="2667" b="0">
                <a:solidFill>
                  <a:schemeClr val="accent5"/>
                </a:solidFill>
                <a:latin typeface="Palatino"/>
                <a:cs typeface="Palatino"/>
              </a:defRPr>
            </a:lvl3pPr>
            <a:lvl4pPr marL="78315" indent="0">
              <a:lnSpc>
                <a:spcPct val="90000"/>
              </a:lnSpc>
              <a:spcBef>
                <a:spcPts val="400"/>
              </a:spcBef>
              <a:buClr>
                <a:schemeClr val="tx2"/>
              </a:buClr>
              <a:buFontTx/>
              <a:buNone/>
              <a:defRPr sz="2667" b="0">
                <a:solidFill>
                  <a:schemeClr val="accent5"/>
                </a:solidFill>
                <a:latin typeface="Palatino"/>
                <a:cs typeface="Palatino"/>
              </a:defRPr>
            </a:lvl4pPr>
            <a:lvl5pPr marL="78315" indent="0">
              <a:lnSpc>
                <a:spcPct val="90000"/>
              </a:lnSpc>
              <a:spcBef>
                <a:spcPts val="400"/>
              </a:spcBef>
              <a:buClr>
                <a:schemeClr val="tx2"/>
              </a:buClr>
              <a:buFontTx/>
              <a:buNone/>
              <a:defRPr sz="2667" b="0">
                <a:solidFill>
                  <a:schemeClr val="accent5"/>
                </a:solidFill>
                <a:latin typeface="Palatino"/>
                <a:cs typeface="Palatino"/>
              </a:defRPr>
            </a:lvl5pPr>
          </a:lstStyle>
          <a:p>
            <a:pPr lvl="0"/>
            <a:r>
              <a:rPr lang="en-US"/>
              <a:t>Click to edit text </a:t>
            </a:r>
          </a:p>
        </p:txBody>
      </p:sp>
    </p:spTree>
    <p:extLst>
      <p:ext uri="{BB962C8B-B14F-4D97-AF65-F5344CB8AC3E}">
        <p14:creationId xmlns:p14="http://schemas.microsoft.com/office/powerpoint/2010/main" val="128220952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 Column Text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3" name="Content Placeholder 2"/>
          <p:cNvSpPr>
            <a:spLocks noGrp="1"/>
          </p:cNvSpPr>
          <p:nvPr>
            <p:ph idx="1" hasCustomPrompt="1"/>
          </p:nvPr>
        </p:nvSpPr>
        <p:spPr>
          <a:xfrm>
            <a:off x="499872" y="1804416"/>
            <a:ext cx="3279648" cy="4608576"/>
          </a:xfrm>
        </p:spPr>
        <p:txBody>
          <a:bodyPr/>
          <a:lstStyle>
            <a:lvl1pPr>
              <a:lnSpc>
                <a:spcPct val="90000"/>
              </a:lnSpc>
              <a:spcBef>
                <a:spcPts val="267"/>
              </a:spcBef>
              <a:buFontTx/>
              <a:buNone/>
              <a:defRPr sz="2133">
                <a:solidFill>
                  <a:schemeClr val="accent5"/>
                </a:solidFill>
                <a:latin typeface="+mj-lt"/>
              </a:defRPr>
            </a:lvl1pPr>
            <a:lvl2pPr marL="0" indent="0">
              <a:lnSpc>
                <a:spcPct val="90000"/>
              </a:lnSpc>
              <a:spcBef>
                <a:spcPts val="267"/>
              </a:spcBef>
              <a:buClr>
                <a:schemeClr val="tx2"/>
              </a:buClr>
              <a:buFontTx/>
              <a:buNone/>
              <a:defRPr sz="2133" b="0">
                <a:solidFill>
                  <a:schemeClr val="accent5"/>
                </a:solidFill>
                <a:latin typeface="Palatino"/>
                <a:cs typeface="Palatino"/>
              </a:defRPr>
            </a:lvl2pPr>
            <a:lvl3pPr marL="0" indent="0">
              <a:lnSpc>
                <a:spcPct val="90000"/>
              </a:lnSpc>
              <a:spcBef>
                <a:spcPts val="267"/>
              </a:spcBef>
              <a:buClr>
                <a:schemeClr val="tx2"/>
              </a:buClr>
              <a:buFontTx/>
              <a:buNone/>
              <a:defRPr sz="2133" b="0">
                <a:solidFill>
                  <a:schemeClr val="accent5"/>
                </a:solidFill>
                <a:latin typeface="Palatino"/>
                <a:cs typeface="Palatino"/>
              </a:defRPr>
            </a:lvl3pPr>
            <a:lvl4pPr marL="0" indent="0">
              <a:lnSpc>
                <a:spcPct val="90000"/>
              </a:lnSpc>
              <a:spcBef>
                <a:spcPts val="267"/>
              </a:spcBef>
              <a:buClr>
                <a:schemeClr val="tx2"/>
              </a:buClr>
              <a:buFontTx/>
              <a:buNone/>
              <a:defRPr sz="2133" b="0">
                <a:solidFill>
                  <a:schemeClr val="accent5"/>
                </a:solidFill>
                <a:latin typeface="Palatino"/>
                <a:cs typeface="Palatino"/>
              </a:defRPr>
            </a:lvl4pPr>
            <a:lvl5pPr marL="0" indent="0">
              <a:lnSpc>
                <a:spcPct val="90000"/>
              </a:lnSpc>
              <a:spcBef>
                <a:spcPts val="267"/>
              </a:spcBef>
              <a:buClr>
                <a:schemeClr val="tx2"/>
              </a:buClr>
              <a:buFontTx/>
              <a:buNone/>
              <a:defRPr sz="2133" b="0">
                <a:solidFill>
                  <a:schemeClr val="accent5"/>
                </a:solidFill>
                <a:latin typeface="Palatino"/>
                <a:cs typeface="Palatino"/>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idx="10" hasCustomPrompt="1"/>
          </p:nvPr>
        </p:nvSpPr>
        <p:spPr>
          <a:xfrm>
            <a:off x="498223" y="977817"/>
            <a:ext cx="10782895" cy="494433"/>
          </a:xfrm>
        </p:spPr>
        <p:txBody>
          <a:bodyPr anchor="t"/>
          <a:lstStyle>
            <a:lvl1pPr marL="0" indent="0">
              <a:buNone/>
              <a:defRPr sz="3200"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
        <p:nvSpPr>
          <p:cNvPr id="7" name="Content Placeholder 6"/>
          <p:cNvSpPr>
            <a:spLocks noGrp="1"/>
          </p:cNvSpPr>
          <p:nvPr>
            <p:ph sz="quarter" idx="11" hasCustomPrompt="1"/>
          </p:nvPr>
        </p:nvSpPr>
        <p:spPr>
          <a:xfrm>
            <a:off x="4239683" y="1804416"/>
            <a:ext cx="3278717" cy="4608576"/>
          </a:xfrm>
        </p:spPr>
        <p:txBody>
          <a:bodyPr/>
          <a:lstStyle>
            <a:lvl1pPr marL="380957" indent="-380957">
              <a:spcBef>
                <a:spcPts val="267"/>
              </a:spcBef>
              <a:buNone/>
              <a:defRPr lang="en-US" sz="2133" b="1" kern="1200" dirty="0" smtClean="0">
                <a:solidFill>
                  <a:schemeClr val="accent5"/>
                </a:solidFill>
                <a:latin typeface="+mj-lt"/>
                <a:ea typeface="+mn-ea"/>
                <a:cs typeface="+mn-cs"/>
              </a:defRPr>
            </a:lvl1pPr>
            <a:lvl2pPr marL="0" indent="0">
              <a:spcBef>
                <a:spcPts val="267"/>
              </a:spcBef>
              <a:buNone/>
              <a:defRPr lang="en-US" sz="2133" b="0" kern="1200" dirty="0" smtClean="0">
                <a:solidFill>
                  <a:schemeClr val="accent5"/>
                </a:solidFill>
                <a:latin typeface="Palatino"/>
                <a:ea typeface="+mn-ea"/>
                <a:cs typeface="Palatino"/>
              </a:defRPr>
            </a:lvl2pPr>
            <a:lvl3pPr marL="0" indent="0">
              <a:spcBef>
                <a:spcPts val="267"/>
              </a:spcBef>
              <a:buNone/>
              <a:defRPr lang="en-US" sz="2133" b="0" kern="1200" dirty="0" smtClean="0">
                <a:solidFill>
                  <a:schemeClr val="accent5"/>
                </a:solidFill>
                <a:latin typeface="Palatino"/>
                <a:ea typeface="+mn-ea"/>
                <a:cs typeface="Palatino"/>
              </a:defRPr>
            </a:lvl3pPr>
            <a:lvl4pPr marL="0" indent="0">
              <a:spcBef>
                <a:spcPts val="267"/>
              </a:spcBef>
              <a:buNone/>
              <a:defRPr lang="en-US" sz="2133" b="0" kern="1200" dirty="0" smtClean="0">
                <a:solidFill>
                  <a:schemeClr val="accent5"/>
                </a:solidFill>
                <a:latin typeface="Palatino"/>
                <a:ea typeface="+mn-ea"/>
                <a:cs typeface="Palatino"/>
              </a:defRPr>
            </a:lvl4pPr>
            <a:lvl5pPr marL="0" indent="0">
              <a:spcBef>
                <a:spcPts val="267"/>
              </a:spcBef>
              <a:buNone/>
              <a:defRPr lang="en-US" sz="2133" b="0" kern="1200" dirty="0">
                <a:solidFill>
                  <a:schemeClr val="accent5"/>
                </a:solidFill>
                <a:latin typeface="Palatino"/>
                <a:ea typeface="+mn-ea"/>
                <a:cs typeface="Palatino"/>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hasCustomPrompt="1"/>
          </p:nvPr>
        </p:nvSpPr>
        <p:spPr>
          <a:xfrm>
            <a:off x="8006080" y="1804416"/>
            <a:ext cx="3279648" cy="4608576"/>
          </a:xfrm>
        </p:spPr>
        <p:txBody>
          <a:bodyPr/>
          <a:lstStyle>
            <a:lvl1pPr marL="380957" indent="-380957">
              <a:spcBef>
                <a:spcPts val="267"/>
              </a:spcBef>
              <a:buNone/>
              <a:defRPr lang="en-US" sz="2133" b="1" kern="1200" dirty="0" smtClean="0">
                <a:solidFill>
                  <a:schemeClr val="accent5"/>
                </a:solidFill>
                <a:latin typeface="+mj-lt"/>
                <a:ea typeface="+mn-ea"/>
                <a:cs typeface="+mn-cs"/>
              </a:defRPr>
            </a:lvl1pPr>
            <a:lvl2pPr marL="0" indent="0">
              <a:spcBef>
                <a:spcPts val="267"/>
              </a:spcBef>
              <a:buFont typeface="Arial" panose="020B0604020202020204" pitchFamily="34" charset="0"/>
              <a:buNone/>
              <a:defRPr lang="en-US" sz="2133" b="0" kern="1200" dirty="0" smtClean="0">
                <a:solidFill>
                  <a:schemeClr val="accent5"/>
                </a:solidFill>
                <a:latin typeface="Palatino"/>
                <a:ea typeface="+mn-ea"/>
                <a:cs typeface="Palatino"/>
              </a:defRPr>
            </a:lvl2pPr>
            <a:lvl3pPr marL="0" indent="0">
              <a:spcBef>
                <a:spcPts val="267"/>
              </a:spcBef>
              <a:buFont typeface="Arial" panose="020B0604020202020204" pitchFamily="34" charset="0"/>
              <a:buNone/>
              <a:defRPr lang="en-US" sz="2133" b="0" kern="1200" dirty="0" smtClean="0">
                <a:solidFill>
                  <a:schemeClr val="accent5"/>
                </a:solidFill>
                <a:latin typeface="Palatino"/>
                <a:ea typeface="+mn-ea"/>
                <a:cs typeface="Palatino"/>
              </a:defRPr>
            </a:lvl3pPr>
            <a:lvl4pPr marL="0" indent="0">
              <a:spcBef>
                <a:spcPts val="267"/>
              </a:spcBef>
              <a:buFont typeface="Arial" panose="020B0604020202020204" pitchFamily="34" charset="0"/>
              <a:buNone/>
              <a:defRPr lang="en-US" sz="2133" b="0" kern="1200" dirty="0" smtClean="0">
                <a:solidFill>
                  <a:schemeClr val="accent5"/>
                </a:solidFill>
                <a:latin typeface="Palatino"/>
                <a:ea typeface="+mn-ea"/>
                <a:cs typeface="Palatino"/>
              </a:defRPr>
            </a:lvl4pPr>
            <a:lvl5pPr marL="0" indent="0">
              <a:spcBef>
                <a:spcPts val="267"/>
              </a:spcBef>
              <a:buFont typeface="Arial" panose="020B0604020202020204" pitchFamily="34" charset="0"/>
              <a:buNone/>
              <a:defRPr lang="en-US" sz="2133" b="0" kern="1200" dirty="0">
                <a:solidFill>
                  <a:schemeClr val="accent5"/>
                </a:solidFill>
                <a:latin typeface="Palatino"/>
                <a:ea typeface="+mn-ea"/>
                <a:cs typeface="Palatino"/>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67440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Column Text_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7817"/>
            <a:ext cx="10782895" cy="494433"/>
          </a:xfrm>
        </p:spPr>
        <p:txBody>
          <a:bodyPr anchor="t"/>
          <a:lstStyle>
            <a:lvl1pPr marL="0" indent="0">
              <a:buNone/>
              <a:defRPr sz="3200"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
        <p:nvSpPr>
          <p:cNvPr id="8" name="Content Placeholder 2"/>
          <p:cNvSpPr>
            <a:spLocks noGrp="1"/>
          </p:cNvSpPr>
          <p:nvPr>
            <p:ph idx="1" hasCustomPrompt="1"/>
          </p:nvPr>
        </p:nvSpPr>
        <p:spPr>
          <a:xfrm>
            <a:off x="499872" y="1804416"/>
            <a:ext cx="3279648" cy="4608576"/>
          </a:xfrm>
        </p:spPr>
        <p:txBody>
          <a:bodyPr/>
          <a:lstStyle>
            <a:lvl1pPr>
              <a:lnSpc>
                <a:spcPct val="90000"/>
              </a:lnSpc>
              <a:spcBef>
                <a:spcPts val="267"/>
              </a:spcBef>
              <a:buFontTx/>
              <a:buNone/>
              <a:defRPr sz="2133">
                <a:solidFill>
                  <a:schemeClr val="accent5"/>
                </a:solidFill>
                <a:latin typeface="+mj-lt"/>
              </a:defRPr>
            </a:lvl1pPr>
            <a:lvl2pPr marL="0" indent="0">
              <a:lnSpc>
                <a:spcPct val="90000"/>
              </a:lnSpc>
              <a:spcBef>
                <a:spcPts val="267"/>
              </a:spcBef>
              <a:buClr>
                <a:schemeClr val="tx2"/>
              </a:buClr>
              <a:buFontTx/>
              <a:buNone/>
              <a:defRPr sz="2133" b="0">
                <a:solidFill>
                  <a:schemeClr val="accent5"/>
                </a:solidFill>
                <a:latin typeface="Palatino"/>
                <a:cs typeface="Palatino"/>
              </a:defRPr>
            </a:lvl2pPr>
            <a:lvl3pPr marL="0" indent="0">
              <a:lnSpc>
                <a:spcPct val="90000"/>
              </a:lnSpc>
              <a:spcBef>
                <a:spcPts val="267"/>
              </a:spcBef>
              <a:buClr>
                <a:schemeClr val="tx2"/>
              </a:buClr>
              <a:buFontTx/>
              <a:buNone/>
              <a:defRPr sz="2133" b="0">
                <a:solidFill>
                  <a:schemeClr val="accent5"/>
                </a:solidFill>
                <a:latin typeface="Palatino"/>
                <a:cs typeface="Palatino"/>
              </a:defRPr>
            </a:lvl3pPr>
            <a:lvl4pPr marL="0" indent="0">
              <a:lnSpc>
                <a:spcPct val="90000"/>
              </a:lnSpc>
              <a:spcBef>
                <a:spcPts val="267"/>
              </a:spcBef>
              <a:buClr>
                <a:schemeClr val="tx2"/>
              </a:buClr>
              <a:buFontTx/>
              <a:buNone/>
              <a:defRPr sz="2133" b="0">
                <a:solidFill>
                  <a:schemeClr val="accent5"/>
                </a:solidFill>
                <a:latin typeface="Palatino"/>
                <a:cs typeface="Palatino"/>
              </a:defRPr>
            </a:lvl4pPr>
            <a:lvl5pPr marL="0" indent="0">
              <a:lnSpc>
                <a:spcPct val="90000"/>
              </a:lnSpc>
              <a:spcBef>
                <a:spcPts val="267"/>
              </a:spcBef>
              <a:buClr>
                <a:schemeClr val="tx2"/>
              </a:buClr>
              <a:buFontTx/>
              <a:buNone/>
              <a:defRPr sz="2133" b="0">
                <a:solidFill>
                  <a:schemeClr val="accent5"/>
                </a:solidFill>
                <a:latin typeface="Palatino"/>
                <a:cs typeface="Palatino"/>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quarter" idx="11" hasCustomPrompt="1"/>
          </p:nvPr>
        </p:nvSpPr>
        <p:spPr>
          <a:xfrm>
            <a:off x="4239683" y="1804416"/>
            <a:ext cx="3278717" cy="4608576"/>
          </a:xfrm>
        </p:spPr>
        <p:txBody>
          <a:bodyPr/>
          <a:lstStyle>
            <a:lvl1pPr marL="380957" indent="-380957">
              <a:spcBef>
                <a:spcPts val="267"/>
              </a:spcBef>
              <a:buNone/>
              <a:defRPr lang="en-US" sz="2133" b="1" kern="1200" dirty="0" smtClean="0">
                <a:solidFill>
                  <a:schemeClr val="accent5"/>
                </a:solidFill>
                <a:latin typeface="+mj-lt"/>
                <a:ea typeface="+mn-ea"/>
                <a:cs typeface="+mn-cs"/>
              </a:defRPr>
            </a:lvl1pPr>
            <a:lvl2pPr marL="0" indent="0">
              <a:spcBef>
                <a:spcPts val="267"/>
              </a:spcBef>
              <a:buNone/>
              <a:defRPr lang="en-US" sz="2133" b="0" kern="1200" dirty="0" smtClean="0">
                <a:solidFill>
                  <a:schemeClr val="accent5"/>
                </a:solidFill>
                <a:latin typeface="Palatino"/>
                <a:ea typeface="+mn-ea"/>
                <a:cs typeface="Palatino"/>
              </a:defRPr>
            </a:lvl2pPr>
            <a:lvl3pPr marL="0" indent="0">
              <a:spcBef>
                <a:spcPts val="267"/>
              </a:spcBef>
              <a:buNone/>
              <a:defRPr lang="en-US" sz="2133" b="0" kern="1200" dirty="0" smtClean="0">
                <a:solidFill>
                  <a:schemeClr val="accent5"/>
                </a:solidFill>
                <a:latin typeface="Palatino"/>
                <a:ea typeface="+mn-ea"/>
                <a:cs typeface="Palatino"/>
              </a:defRPr>
            </a:lvl3pPr>
            <a:lvl4pPr marL="0" indent="0">
              <a:spcBef>
                <a:spcPts val="267"/>
              </a:spcBef>
              <a:buNone/>
              <a:defRPr lang="en-US" sz="2133" b="0" kern="1200" dirty="0" smtClean="0">
                <a:solidFill>
                  <a:schemeClr val="accent5"/>
                </a:solidFill>
                <a:latin typeface="Palatino"/>
                <a:ea typeface="+mn-ea"/>
                <a:cs typeface="Palatino"/>
              </a:defRPr>
            </a:lvl4pPr>
            <a:lvl5pPr marL="0" indent="0">
              <a:spcBef>
                <a:spcPts val="267"/>
              </a:spcBef>
              <a:buNone/>
              <a:defRPr lang="en-US" sz="2133" b="0" kern="1200" dirty="0">
                <a:solidFill>
                  <a:schemeClr val="accent5"/>
                </a:solidFill>
                <a:latin typeface="Palatino"/>
                <a:ea typeface="+mn-ea"/>
                <a:cs typeface="Palatino"/>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2" hasCustomPrompt="1"/>
          </p:nvPr>
        </p:nvSpPr>
        <p:spPr>
          <a:xfrm>
            <a:off x="8006080" y="1804416"/>
            <a:ext cx="3279648" cy="4608576"/>
          </a:xfrm>
        </p:spPr>
        <p:txBody>
          <a:bodyPr/>
          <a:lstStyle>
            <a:lvl1pPr marL="380957" indent="-380957">
              <a:spcBef>
                <a:spcPts val="267"/>
              </a:spcBef>
              <a:buNone/>
              <a:defRPr lang="en-US" sz="2133" b="1" kern="1200" dirty="0" smtClean="0">
                <a:solidFill>
                  <a:schemeClr val="accent5"/>
                </a:solidFill>
                <a:latin typeface="+mj-lt"/>
                <a:ea typeface="+mn-ea"/>
                <a:cs typeface="+mn-cs"/>
              </a:defRPr>
            </a:lvl1pPr>
            <a:lvl2pPr marL="0" indent="0">
              <a:spcBef>
                <a:spcPts val="267"/>
              </a:spcBef>
              <a:buFont typeface="Arial" panose="020B0604020202020204" pitchFamily="34" charset="0"/>
              <a:buNone/>
              <a:defRPr lang="en-US" sz="2133" b="0" kern="1200" dirty="0" smtClean="0">
                <a:solidFill>
                  <a:schemeClr val="accent5"/>
                </a:solidFill>
                <a:latin typeface="Palatino"/>
                <a:ea typeface="+mn-ea"/>
                <a:cs typeface="Palatino"/>
              </a:defRPr>
            </a:lvl2pPr>
            <a:lvl3pPr marL="0" indent="0">
              <a:spcBef>
                <a:spcPts val="267"/>
              </a:spcBef>
              <a:buFont typeface="Arial" panose="020B0604020202020204" pitchFamily="34" charset="0"/>
              <a:buNone/>
              <a:defRPr lang="en-US" sz="2133" b="0" kern="1200" dirty="0" smtClean="0">
                <a:solidFill>
                  <a:schemeClr val="accent5"/>
                </a:solidFill>
                <a:latin typeface="Palatino"/>
                <a:ea typeface="+mn-ea"/>
                <a:cs typeface="Palatino"/>
              </a:defRPr>
            </a:lvl3pPr>
            <a:lvl4pPr marL="0" indent="0">
              <a:spcBef>
                <a:spcPts val="267"/>
              </a:spcBef>
              <a:buFont typeface="Arial" panose="020B0604020202020204" pitchFamily="34" charset="0"/>
              <a:buNone/>
              <a:defRPr lang="en-US" sz="2133" b="0" kern="1200" dirty="0" smtClean="0">
                <a:solidFill>
                  <a:schemeClr val="accent5"/>
                </a:solidFill>
                <a:latin typeface="Palatino"/>
                <a:ea typeface="+mn-ea"/>
                <a:cs typeface="Palatino"/>
              </a:defRPr>
            </a:lvl4pPr>
            <a:lvl5pPr marL="0" indent="0">
              <a:spcBef>
                <a:spcPts val="267"/>
              </a:spcBef>
              <a:buFont typeface="Arial" panose="020B0604020202020204" pitchFamily="34" charset="0"/>
              <a:buNone/>
              <a:defRPr lang="en-US" sz="2133" b="0" kern="1200" dirty="0">
                <a:solidFill>
                  <a:schemeClr val="accent5"/>
                </a:solidFill>
                <a:latin typeface="Palatino"/>
                <a:ea typeface="+mn-ea"/>
                <a:cs typeface="Palatino"/>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27999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hart + Text">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4" name="Text Placeholder 2"/>
          <p:cNvSpPr>
            <a:spLocks noGrp="1"/>
          </p:cNvSpPr>
          <p:nvPr>
            <p:ph type="body" idx="10" hasCustomPrompt="1"/>
          </p:nvPr>
        </p:nvSpPr>
        <p:spPr>
          <a:xfrm>
            <a:off x="498223" y="977817"/>
            <a:ext cx="10782895" cy="494433"/>
          </a:xfrm>
        </p:spPr>
        <p:txBody>
          <a:bodyPr lIns="0" tIns="0" rIns="0" bIns="0" anchor="t"/>
          <a:lstStyle>
            <a:lvl1pPr marL="0" indent="0">
              <a:buNone/>
              <a:defRPr sz="3200"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
        <p:nvSpPr>
          <p:cNvPr id="7" name="Chart Placeholder 6"/>
          <p:cNvSpPr>
            <a:spLocks noGrp="1"/>
          </p:cNvSpPr>
          <p:nvPr>
            <p:ph type="chart" sz="quarter" idx="11"/>
          </p:nvPr>
        </p:nvSpPr>
        <p:spPr>
          <a:xfrm>
            <a:off x="499873" y="1804416"/>
            <a:ext cx="5138928" cy="4608576"/>
          </a:xfrm>
        </p:spPr>
        <p:txBody>
          <a:bodyPr/>
          <a:lstStyle/>
          <a:p>
            <a:r>
              <a:rPr lang="en-US"/>
              <a:t>Click icon to add chart</a:t>
            </a:r>
          </a:p>
        </p:txBody>
      </p:sp>
      <p:sp>
        <p:nvSpPr>
          <p:cNvPr id="6" name="Content Placeholder 2"/>
          <p:cNvSpPr>
            <a:spLocks noGrp="1"/>
          </p:cNvSpPr>
          <p:nvPr>
            <p:ph idx="1" hasCustomPrompt="1"/>
          </p:nvPr>
        </p:nvSpPr>
        <p:spPr>
          <a:xfrm>
            <a:off x="5979584" y="1804416"/>
            <a:ext cx="5325533" cy="4608576"/>
          </a:xfrm>
        </p:spPr>
        <p:txBody>
          <a:bodyPr/>
          <a:lstStyle>
            <a:lvl1pPr>
              <a:lnSpc>
                <a:spcPct val="90000"/>
              </a:lnSpc>
              <a:spcBef>
                <a:spcPts val="267"/>
              </a:spcBef>
              <a:buFontTx/>
              <a:buNone/>
              <a:defRPr sz="2133" b="0" i="0">
                <a:solidFill>
                  <a:schemeClr val="accent5"/>
                </a:solidFill>
                <a:latin typeface="Palatino"/>
              </a:defRPr>
            </a:lvl1pPr>
            <a:lvl2pPr marL="380990" indent="-380990">
              <a:lnSpc>
                <a:spcPct val="90000"/>
              </a:lnSpc>
              <a:spcBef>
                <a:spcPts val="267"/>
              </a:spcBef>
              <a:buClr>
                <a:schemeClr val="tx2"/>
              </a:buClr>
              <a:buFont typeface="Lucida Grande"/>
              <a:buChar char="―"/>
              <a:defRPr sz="2133" b="0">
                <a:solidFill>
                  <a:schemeClr val="accent5"/>
                </a:solidFill>
                <a:latin typeface="Palatino"/>
                <a:cs typeface="Palatino"/>
              </a:defRPr>
            </a:lvl2pPr>
            <a:lvl3pPr marL="0" indent="0">
              <a:lnSpc>
                <a:spcPct val="90000"/>
              </a:lnSpc>
              <a:spcBef>
                <a:spcPts val="133"/>
              </a:spcBef>
              <a:buClr>
                <a:schemeClr val="tx2"/>
              </a:buClr>
              <a:buFontTx/>
              <a:buNone/>
              <a:defRPr sz="2133" b="0">
                <a:solidFill>
                  <a:schemeClr val="accent5"/>
                </a:solidFill>
                <a:latin typeface="Palatino"/>
                <a:cs typeface="Palatino"/>
              </a:defRPr>
            </a:lvl3pPr>
            <a:lvl4pPr marL="0" indent="0">
              <a:lnSpc>
                <a:spcPct val="90000"/>
              </a:lnSpc>
              <a:spcBef>
                <a:spcPts val="133"/>
              </a:spcBef>
              <a:buClr>
                <a:schemeClr val="tx2"/>
              </a:buClr>
              <a:buFontTx/>
              <a:buNone/>
              <a:defRPr sz="2133" b="0">
                <a:solidFill>
                  <a:schemeClr val="accent5"/>
                </a:solidFill>
                <a:latin typeface="Palatino"/>
                <a:cs typeface="Palatino"/>
              </a:defRPr>
            </a:lvl4pPr>
            <a:lvl5pPr marL="0" indent="0">
              <a:lnSpc>
                <a:spcPct val="90000"/>
              </a:lnSpc>
              <a:spcBef>
                <a:spcPts val="133"/>
              </a:spcBef>
              <a:buClr>
                <a:schemeClr val="tx2"/>
              </a:buClr>
              <a:buFontTx/>
              <a:buNone/>
              <a:defRPr sz="2133" b="0">
                <a:solidFill>
                  <a:schemeClr val="accent5"/>
                </a:solidFill>
                <a:latin typeface="Palatino"/>
                <a:cs typeface="Palatino"/>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359978923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Image + Callou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8" y="477763"/>
            <a:ext cx="11192256"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7" name="Picture Placeholder 6"/>
          <p:cNvSpPr>
            <a:spLocks noGrp="1"/>
          </p:cNvSpPr>
          <p:nvPr>
            <p:ph type="pic" sz="quarter" idx="11" hasCustomPrompt="1"/>
          </p:nvPr>
        </p:nvSpPr>
        <p:spPr>
          <a:xfrm>
            <a:off x="501653" y="1804416"/>
            <a:ext cx="11209864" cy="4608576"/>
          </a:xfrm>
        </p:spPr>
        <p:txBody>
          <a:bodyPr/>
          <a:lstStyle/>
          <a:p>
            <a:r>
              <a:rPr lang="en-US"/>
              <a:t>Click icon to add rendering</a:t>
            </a:r>
          </a:p>
        </p:txBody>
      </p:sp>
      <p:sp>
        <p:nvSpPr>
          <p:cNvPr id="5" name="Text Placeholder 2"/>
          <p:cNvSpPr>
            <a:spLocks noGrp="1"/>
          </p:cNvSpPr>
          <p:nvPr>
            <p:ph type="body" idx="10" hasCustomPrompt="1"/>
          </p:nvPr>
        </p:nvSpPr>
        <p:spPr>
          <a:xfrm>
            <a:off x="498223" y="972652"/>
            <a:ext cx="9753600" cy="494433"/>
          </a:xfrm>
        </p:spPr>
        <p:txBody>
          <a:bodyPr anchor="t"/>
          <a:lstStyle>
            <a:lvl1pPr marL="0" indent="0">
              <a:buNone/>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06161865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_3 Column Text_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7817"/>
            <a:ext cx="10782895" cy="494433"/>
          </a:xfrm>
        </p:spPr>
        <p:txBody>
          <a:bodyPr anchor="t"/>
          <a:lstStyle>
            <a:lvl1pPr marL="0" indent="0">
              <a:buNone/>
              <a:defRPr sz="3200"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
        <p:nvSpPr>
          <p:cNvPr id="8" name="Content Placeholder 2"/>
          <p:cNvSpPr>
            <a:spLocks noGrp="1"/>
          </p:cNvSpPr>
          <p:nvPr>
            <p:ph idx="1" hasCustomPrompt="1"/>
          </p:nvPr>
        </p:nvSpPr>
        <p:spPr>
          <a:xfrm>
            <a:off x="499872" y="1804416"/>
            <a:ext cx="3279648" cy="4020651"/>
          </a:xfrm>
        </p:spPr>
        <p:txBody>
          <a:bodyPr/>
          <a:lstStyle>
            <a:lvl1pPr>
              <a:lnSpc>
                <a:spcPct val="90000"/>
              </a:lnSpc>
              <a:spcBef>
                <a:spcPts val="267"/>
              </a:spcBef>
              <a:buFontTx/>
              <a:buNone/>
              <a:defRPr sz="2133">
                <a:solidFill>
                  <a:schemeClr val="accent5"/>
                </a:solidFill>
                <a:latin typeface="+mj-lt"/>
              </a:defRPr>
            </a:lvl1pPr>
            <a:lvl2pPr marL="0" indent="0">
              <a:lnSpc>
                <a:spcPct val="90000"/>
              </a:lnSpc>
              <a:spcBef>
                <a:spcPts val="267"/>
              </a:spcBef>
              <a:buClr>
                <a:schemeClr val="tx2"/>
              </a:buClr>
              <a:buFontTx/>
              <a:buNone/>
              <a:defRPr sz="2133" b="0">
                <a:solidFill>
                  <a:schemeClr val="accent5"/>
                </a:solidFill>
                <a:latin typeface="Palatino"/>
                <a:cs typeface="Palatino"/>
              </a:defRPr>
            </a:lvl2pPr>
            <a:lvl3pPr marL="0" indent="0">
              <a:lnSpc>
                <a:spcPct val="90000"/>
              </a:lnSpc>
              <a:spcBef>
                <a:spcPts val="267"/>
              </a:spcBef>
              <a:buClr>
                <a:schemeClr val="tx2"/>
              </a:buClr>
              <a:buFontTx/>
              <a:buNone/>
              <a:defRPr sz="2133" b="0">
                <a:solidFill>
                  <a:schemeClr val="accent5"/>
                </a:solidFill>
                <a:latin typeface="Palatino"/>
                <a:cs typeface="Palatino"/>
              </a:defRPr>
            </a:lvl3pPr>
            <a:lvl4pPr marL="0" indent="0">
              <a:lnSpc>
                <a:spcPct val="90000"/>
              </a:lnSpc>
              <a:spcBef>
                <a:spcPts val="267"/>
              </a:spcBef>
              <a:buClr>
                <a:schemeClr val="tx2"/>
              </a:buClr>
              <a:buFontTx/>
              <a:buNone/>
              <a:defRPr sz="2133" b="0">
                <a:solidFill>
                  <a:schemeClr val="accent5"/>
                </a:solidFill>
                <a:latin typeface="Palatino"/>
                <a:cs typeface="Palatino"/>
              </a:defRPr>
            </a:lvl4pPr>
            <a:lvl5pPr marL="0" indent="0">
              <a:lnSpc>
                <a:spcPct val="90000"/>
              </a:lnSpc>
              <a:spcBef>
                <a:spcPts val="267"/>
              </a:spcBef>
              <a:buClr>
                <a:schemeClr val="tx2"/>
              </a:buClr>
              <a:buFontTx/>
              <a:buNone/>
              <a:defRPr sz="2133" b="0">
                <a:solidFill>
                  <a:schemeClr val="accent5"/>
                </a:solidFill>
                <a:latin typeface="Palatino"/>
                <a:cs typeface="Palatino"/>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quarter" idx="11" hasCustomPrompt="1"/>
          </p:nvPr>
        </p:nvSpPr>
        <p:spPr>
          <a:xfrm>
            <a:off x="4239683" y="1804416"/>
            <a:ext cx="3278717" cy="4020651"/>
          </a:xfrm>
        </p:spPr>
        <p:txBody>
          <a:bodyPr/>
          <a:lstStyle>
            <a:lvl1pPr marL="380957" indent="-380957">
              <a:spcBef>
                <a:spcPts val="267"/>
              </a:spcBef>
              <a:buNone/>
              <a:defRPr lang="en-US" sz="2133" b="1" kern="1200" dirty="0" smtClean="0">
                <a:solidFill>
                  <a:schemeClr val="accent5"/>
                </a:solidFill>
                <a:latin typeface="+mj-lt"/>
                <a:ea typeface="+mn-ea"/>
                <a:cs typeface="+mn-cs"/>
              </a:defRPr>
            </a:lvl1pPr>
            <a:lvl2pPr marL="0" indent="0">
              <a:spcBef>
                <a:spcPts val="267"/>
              </a:spcBef>
              <a:buNone/>
              <a:defRPr lang="en-US" sz="2133" b="0" kern="1200" dirty="0" smtClean="0">
                <a:solidFill>
                  <a:schemeClr val="accent5"/>
                </a:solidFill>
                <a:latin typeface="Palatino"/>
                <a:ea typeface="+mn-ea"/>
                <a:cs typeface="Palatino"/>
              </a:defRPr>
            </a:lvl2pPr>
            <a:lvl3pPr marL="0" indent="0">
              <a:spcBef>
                <a:spcPts val="267"/>
              </a:spcBef>
              <a:buNone/>
              <a:defRPr lang="en-US" sz="2133" b="0" kern="1200" dirty="0" smtClean="0">
                <a:solidFill>
                  <a:schemeClr val="accent5"/>
                </a:solidFill>
                <a:latin typeface="Palatino"/>
                <a:ea typeface="+mn-ea"/>
                <a:cs typeface="Palatino"/>
              </a:defRPr>
            </a:lvl3pPr>
            <a:lvl4pPr marL="0" indent="0">
              <a:spcBef>
                <a:spcPts val="267"/>
              </a:spcBef>
              <a:buNone/>
              <a:defRPr lang="en-US" sz="2133" b="0" kern="1200" dirty="0" smtClean="0">
                <a:solidFill>
                  <a:schemeClr val="accent5"/>
                </a:solidFill>
                <a:latin typeface="Palatino"/>
                <a:ea typeface="+mn-ea"/>
                <a:cs typeface="Palatino"/>
              </a:defRPr>
            </a:lvl4pPr>
            <a:lvl5pPr marL="0" indent="0">
              <a:spcBef>
                <a:spcPts val="267"/>
              </a:spcBef>
              <a:buNone/>
              <a:defRPr lang="en-US" sz="2133" b="0" kern="1200" dirty="0">
                <a:solidFill>
                  <a:schemeClr val="accent5"/>
                </a:solidFill>
                <a:latin typeface="Palatino"/>
                <a:ea typeface="+mn-ea"/>
                <a:cs typeface="Palatino"/>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2" hasCustomPrompt="1"/>
          </p:nvPr>
        </p:nvSpPr>
        <p:spPr>
          <a:xfrm>
            <a:off x="8006080" y="1804416"/>
            <a:ext cx="3279648" cy="4020651"/>
          </a:xfrm>
        </p:spPr>
        <p:txBody>
          <a:bodyPr/>
          <a:lstStyle>
            <a:lvl1pPr marL="380957" indent="-380957">
              <a:spcBef>
                <a:spcPts val="267"/>
              </a:spcBef>
              <a:buNone/>
              <a:defRPr lang="en-US" sz="2133" b="1" kern="1200" dirty="0" smtClean="0">
                <a:solidFill>
                  <a:schemeClr val="accent5"/>
                </a:solidFill>
                <a:latin typeface="+mj-lt"/>
                <a:ea typeface="+mn-ea"/>
                <a:cs typeface="+mn-cs"/>
              </a:defRPr>
            </a:lvl1pPr>
            <a:lvl2pPr marL="0" indent="0">
              <a:spcBef>
                <a:spcPts val="267"/>
              </a:spcBef>
              <a:buFont typeface="Arial" panose="020B0604020202020204" pitchFamily="34" charset="0"/>
              <a:buNone/>
              <a:defRPr lang="en-US" sz="2133" b="0" kern="1200" dirty="0" smtClean="0">
                <a:solidFill>
                  <a:schemeClr val="accent5"/>
                </a:solidFill>
                <a:latin typeface="Palatino"/>
                <a:ea typeface="+mn-ea"/>
                <a:cs typeface="Palatino"/>
              </a:defRPr>
            </a:lvl2pPr>
            <a:lvl3pPr marL="0" indent="0">
              <a:spcBef>
                <a:spcPts val="267"/>
              </a:spcBef>
              <a:buFont typeface="Arial" panose="020B0604020202020204" pitchFamily="34" charset="0"/>
              <a:buNone/>
              <a:defRPr lang="en-US" sz="2133" b="0" kern="1200" dirty="0" smtClean="0">
                <a:solidFill>
                  <a:schemeClr val="accent5"/>
                </a:solidFill>
                <a:latin typeface="Palatino"/>
                <a:ea typeface="+mn-ea"/>
                <a:cs typeface="Palatino"/>
              </a:defRPr>
            </a:lvl3pPr>
            <a:lvl4pPr marL="0" indent="0">
              <a:spcBef>
                <a:spcPts val="267"/>
              </a:spcBef>
              <a:buFont typeface="Arial" panose="020B0604020202020204" pitchFamily="34" charset="0"/>
              <a:buNone/>
              <a:defRPr lang="en-US" sz="2133" b="0" kern="1200" dirty="0" smtClean="0">
                <a:solidFill>
                  <a:schemeClr val="accent5"/>
                </a:solidFill>
                <a:latin typeface="Palatino"/>
                <a:ea typeface="+mn-ea"/>
                <a:cs typeface="Palatino"/>
              </a:defRPr>
            </a:lvl4pPr>
            <a:lvl5pPr marL="0" indent="0">
              <a:spcBef>
                <a:spcPts val="267"/>
              </a:spcBef>
              <a:buFont typeface="Arial" panose="020B0604020202020204" pitchFamily="34" charset="0"/>
              <a:buNone/>
              <a:defRPr lang="en-US" sz="2133" b="0" kern="1200" dirty="0">
                <a:solidFill>
                  <a:schemeClr val="accent5"/>
                </a:solidFill>
                <a:latin typeface="Palatino"/>
                <a:ea typeface="+mn-ea"/>
                <a:cs typeface="Palatino"/>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1"/>
          <p:cNvSpPr txBox="1">
            <a:spLocks/>
          </p:cNvSpPr>
          <p:nvPr userDrawn="1"/>
        </p:nvSpPr>
        <p:spPr>
          <a:xfrm>
            <a:off x="398345" y="5921660"/>
            <a:ext cx="3398160" cy="428533"/>
          </a:xfrm>
          <a:prstGeom prst="rect">
            <a:avLst/>
          </a:prstGeom>
        </p:spPr>
        <p:txBody>
          <a:bodyPr/>
          <a:lstStyle>
            <a:lvl1pPr marL="0" indent="0" algn="l" defTabSz="914318" rtl="0" eaLnBrk="1" latinLnBrk="0" hangingPunct="1">
              <a:lnSpc>
                <a:spcPct val="90000"/>
              </a:lnSpc>
              <a:spcBef>
                <a:spcPts val="200"/>
              </a:spcBef>
              <a:buClr>
                <a:schemeClr val="accent5"/>
              </a:buClr>
              <a:buFont typeface="Garamond" panose="02020404030301010803" pitchFamily="18" charset="0"/>
              <a:buChar char=" "/>
              <a:defRPr lang="en-US" sz="2000" b="1" kern="1200" dirty="0" smtClean="0">
                <a:solidFill>
                  <a:srgbClr val="4A4642"/>
                </a:solidFill>
                <a:latin typeface="+mj-lt"/>
                <a:ea typeface="+mn-ea"/>
                <a:cs typeface="+mn-cs"/>
              </a:defRPr>
            </a:lvl1pPr>
            <a:lvl2pPr marL="573036" indent="-461922" algn="l" defTabSz="914318" rtl="0" eaLnBrk="1" latinLnBrk="0" hangingPunct="1">
              <a:lnSpc>
                <a:spcPct val="90000"/>
              </a:lnSpc>
              <a:spcBef>
                <a:spcPts val="200"/>
              </a:spcBef>
              <a:buClr>
                <a:schemeClr val="accent5"/>
              </a:buClr>
              <a:buFont typeface="Garamond" panose="02020404030301010803" pitchFamily="18" charset="0"/>
              <a:buChar char="―"/>
              <a:defRPr lang="en-US" sz="2000" b="0" kern="1200" dirty="0" smtClean="0">
                <a:solidFill>
                  <a:srgbClr val="4A4642"/>
                </a:solidFill>
                <a:latin typeface="Palatino"/>
                <a:ea typeface="+mn-ea"/>
                <a:cs typeface="Palatino"/>
              </a:defRPr>
            </a:lvl2pPr>
            <a:lvl3pPr marL="914318" indent="-341283" algn="l" defTabSz="914318" rtl="0" eaLnBrk="1" latinLnBrk="0" hangingPunct="1">
              <a:lnSpc>
                <a:spcPct val="90000"/>
              </a:lnSpc>
              <a:spcBef>
                <a:spcPts val="200"/>
              </a:spcBef>
              <a:buClr>
                <a:schemeClr val="accent5"/>
              </a:buClr>
              <a:buFont typeface="Garamond" panose="02020404030301010803" pitchFamily="18" charset="0"/>
              <a:buChar char="―"/>
              <a:defRPr lang="en-US" sz="2000" b="0" kern="1200" dirty="0" smtClean="0">
                <a:solidFill>
                  <a:srgbClr val="4A4642"/>
                </a:solidFill>
                <a:latin typeface="Palatino"/>
                <a:ea typeface="+mn-ea"/>
                <a:cs typeface="Palatino"/>
              </a:defRPr>
            </a:lvl3pPr>
            <a:lvl4pPr marL="1315920" indent="-401602" algn="l" defTabSz="914318" rtl="0" eaLnBrk="1" latinLnBrk="0" hangingPunct="1">
              <a:lnSpc>
                <a:spcPct val="90000"/>
              </a:lnSpc>
              <a:spcBef>
                <a:spcPts val="200"/>
              </a:spcBef>
              <a:buClr>
                <a:schemeClr val="accent5"/>
              </a:buClr>
              <a:buFont typeface="Garamond" panose="02020404030301010803" pitchFamily="18" charset="0"/>
              <a:buChar char="―"/>
              <a:defRPr lang="en-US" sz="2000" b="0" kern="1200" dirty="0" smtClean="0">
                <a:solidFill>
                  <a:srgbClr val="4A4642"/>
                </a:solidFill>
                <a:latin typeface="Palatino"/>
                <a:ea typeface="+mn-ea"/>
                <a:cs typeface="Palatino"/>
              </a:defRPr>
            </a:lvl4pPr>
            <a:lvl5pPr marL="1657201" indent="-341283" algn="l" defTabSz="914318" rtl="0" eaLnBrk="1" latinLnBrk="0" hangingPunct="1">
              <a:lnSpc>
                <a:spcPct val="90000"/>
              </a:lnSpc>
              <a:spcBef>
                <a:spcPts val="200"/>
              </a:spcBef>
              <a:buClr>
                <a:schemeClr val="accent5"/>
              </a:buClr>
              <a:buFont typeface="Garamond" panose="02020404030301010803" pitchFamily="18" charset="0"/>
              <a:buChar char="―"/>
              <a:defRPr lang="en-US" sz="2000" b="0" kern="1200" dirty="0">
                <a:solidFill>
                  <a:srgbClr val="4A4642"/>
                </a:solidFill>
                <a:latin typeface="Palatino"/>
                <a:ea typeface="+mn-ea"/>
                <a:cs typeface="Palatino"/>
              </a:defRPr>
            </a:lvl5pPr>
            <a:lvl6pPr marL="2514373" indent="-228579"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2" indent="-228579"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2" indent="-228579"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1" indent="-228579"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endParaRPr lang="en-US" sz="1067" b="1">
              <a:solidFill>
                <a:srgbClr val="4A4642"/>
              </a:solidFill>
              <a:cs typeface="Arial"/>
            </a:endParaRPr>
          </a:p>
          <a:p>
            <a:pPr>
              <a:buNone/>
            </a:pPr>
            <a:r>
              <a:rPr lang="en-US" sz="1067" b="0" i="1">
                <a:solidFill>
                  <a:srgbClr val="4A4642"/>
                </a:solidFill>
                <a:cs typeface="Arial"/>
              </a:rPr>
              <a:t>confidential: for internal use only</a:t>
            </a:r>
            <a:r>
              <a:rPr lang="en-US" sz="1067" b="1" i="1">
                <a:solidFill>
                  <a:srgbClr val="4A4642"/>
                </a:solidFill>
                <a:cs typeface="Arial"/>
              </a:rPr>
              <a:t>             </a:t>
            </a:r>
          </a:p>
          <a:p>
            <a:pPr>
              <a:buNone/>
            </a:pPr>
            <a:endParaRPr lang="en-US" sz="1067">
              <a:solidFill>
                <a:srgbClr val="4A4642"/>
              </a:solidFill>
            </a:endParaRPr>
          </a:p>
        </p:txBody>
      </p:sp>
      <p:sp>
        <p:nvSpPr>
          <p:cNvPr id="12" name="Text Placeholder 6"/>
          <p:cNvSpPr>
            <a:spLocks noGrp="1"/>
          </p:cNvSpPr>
          <p:nvPr>
            <p:ph type="body" sz="quarter" idx="14" hasCustomPrompt="1"/>
          </p:nvPr>
        </p:nvSpPr>
        <p:spPr>
          <a:xfrm>
            <a:off x="490117" y="5978817"/>
            <a:ext cx="1126067" cy="160867"/>
          </a:xfrm>
        </p:spPr>
        <p:txBody>
          <a:bodyPr/>
          <a:lstStyle>
            <a:lvl1pPr>
              <a:defRPr sz="1067" b="1">
                <a:solidFill>
                  <a:srgbClr val="4A4642"/>
                </a:solidFill>
                <a:latin typeface="+mj-lt"/>
              </a:defRPr>
            </a:lvl1pPr>
            <a:lvl2pPr>
              <a:defRPr sz="933">
                <a:latin typeface="+mj-lt"/>
              </a:defRPr>
            </a:lvl2pPr>
            <a:lvl3pPr>
              <a:defRPr sz="933">
                <a:latin typeface="+mj-lt"/>
              </a:defRPr>
            </a:lvl3pPr>
            <a:lvl4pPr>
              <a:defRPr sz="933">
                <a:latin typeface="+mj-lt"/>
              </a:defRPr>
            </a:lvl4pPr>
            <a:lvl5pPr>
              <a:defRPr sz="933">
                <a:latin typeface="+mj-lt"/>
              </a:defRPr>
            </a:lvl5pPr>
          </a:lstStyle>
          <a:p>
            <a:pPr lvl="0"/>
            <a:r>
              <a:rPr lang="en-US"/>
              <a:t>Click to add date</a:t>
            </a:r>
          </a:p>
        </p:txBody>
      </p:sp>
    </p:spTree>
    <p:extLst>
      <p:ext uri="{BB962C8B-B14F-4D97-AF65-F5344CB8AC3E}">
        <p14:creationId xmlns:p14="http://schemas.microsoft.com/office/powerpoint/2010/main" val="26632968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people + Pictur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86874CF-C977-3249-CC5C-0958517E9151}"/>
              </a:ext>
            </a:extLst>
          </p:cNvPr>
          <p:cNvSpPr>
            <a:spLocks noGrp="1"/>
          </p:cNvSpPr>
          <p:nvPr>
            <p:ph type="pic" sz="quarter" idx="14" hasCustomPrompt="1"/>
          </p:nvPr>
        </p:nvSpPr>
        <p:spPr>
          <a:xfrm>
            <a:off x="7058" y="1"/>
            <a:ext cx="5230297" cy="68579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5749506" y="346195"/>
            <a:ext cx="4577993" cy="200600"/>
          </a:xfrm>
          <a:prstGeom prst="rect">
            <a:avLst/>
          </a:prstGeom>
        </p:spPr>
        <p:txBody>
          <a:bodyPr/>
          <a:lstStyle/>
          <a:p>
            <a:r>
              <a:rPr lang="en-US" noProof="0"/>
              <a:t>Header Text – Remove if Not Needed</a:t>
            </a:r>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6999966" y="2793532"/>
            <a:ext cx="1637861" cy="371187"/>
          </a:xfrm>
          <a:prstGeom prst="rect">
            <a:avLst/>
          </a:prstGeom>
        </p:spPr>
        <p:txBody>
          <a:bodyPr numCol="1" spcCol="274320" anchor="t" anchorCtr="0"/>
          <a:lstStyle>
            <a:lvl1pPr marL="0" indent="0" algn="l">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6996835" y="4306302"/>
            <a:ext cx="1614139" cy="371187"/>
          </a:xfrm>
          <a:prstGeom prst="rect">
            <a:avLst/>
          </a:prstGeom>
        </p:spPr>
        <p:txBody>
          <a:bodyPr numCol="1" spcCol="274320" anchor="t" anchorCtr="0"/>
          <a:lstStyle>
            <a:lvl1pPr marL="0" indent="0" algn="l">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0102904" y="2795256"/>
            <a:ext cx="1637861" cy="369591"/>
          </a:xfrm>
          <a:prstGeom prst="rect">
            <a:avLst/>
          </a:prstGeom>
        </p:spPr>
        <p:txBody>
          <a:bodyPr numCol="1" spcCol="274320" anchor="t" anchorCtr="0"/>
          <a:lstStyle>
            <a:lvl1pPr marL="0" indent="0" algn="l">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5755637" y="2212147"/>
            <a:ext cx="1104093" cy="1102911"/>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8858574" y="2212147"/>
            <a:ext cx="1104093" cy="1102911"/>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8858574" y="3753937"/>
            <a:ext cx="1104093" cy="1102911"/>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6999966" y="2535306"/>
            <a:ext cx="1637861" cy="223012"/>
          </a:xfrm>
          <a:prstGeom prst="rect">
            <a:avLst/>
          </a:prstGeom>
        </p:spPr>
        <p:txBody>
          <a:bodyPr numCol="1" spcCol="274320" anchor="b" anchorCtr="0"/>
          <a:lstStyle>
            <a:lvl1pPr marL="0" indent="0" algn="l">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6999966" y="4048077"/>
            <a:ext cx="1611008" cy="223012"/>
          </a:xfrm>
          <a:prstGeom prst="rect">
            <a:avLst/>
          </a:prstGeom>
        </p:spPr>
        <p:txBody>
          <a:bodyPr numCol="1" spcCol="274320" anchor="b" anchorCtr="0"/>
          <a:lstStyle>
            <a:lvl1pPr marL="0" indent="0" algn="l">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0103681" y="2539626"/>
            <a:ext cx="1637084" cy="223012"/>
          </a:xfrm>
          <a:prstGeom prst="rect">
            <a:avLst/>
          </a:prstGeom>
        </p:spPr>
        <p:txBody>
          <a:bodyPr numCol="1" spcCol="274320" anchor="b" anchorCtr="0"/>
          <a:lstStyle>
            <a:lvl1pPr marL="0" indent="0" algn="l">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10102904" y="4306302"/>
            <a:ext cx="1637861" cy="371187"/>
          </a:xfrm>
          <a:prstGeom prst="rect">
            <a:avLst/>
          </a:prstGeom>
        </p:spPr>
        <p:txBody>
          <a:bodyPr numCol="1" spcCol="274320" anchor="t" anchorCtr="0"/>
          <a:lstStyle>
            <a:lvl1pPr marL="0" indent="0" algn="l">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6982158" y="5861103"/>
            <a:ext cx="1608172" cy="371187"/>
          </a:xfrm>
          <a:prstGeom prst="rect">
            <a:avLst/>
          </a:prstGeom>
        </p:spPr>
        <p:txBody>
          <a:bodyPr numCol="1" spcCol="274320" anchor="t" anchorCtr="0"/>
          <a:lstStyle>
            <a:lvl1pPr marL="0" indent="0" algn="l">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0092641" y="5862699"/>
            <a:ext cx="1648124" cy="369591"/>
          </a:xfrm>
          <a:prstGeom prst="rect">
            <a:avLst/>
          </a:prstGeom>
        </p:spPr>
        <p:txBody>
          <a:bodyPr numCol="1" spcCol="274320" anchor="t" anchorCtr="0"/>
          <a:lstStyle>
            <a:lvl1pPr marL="0" indent="0" algn="l">
              <a:lnSpc>
                <a:spcPts val="1380"/>
              </a:lnSpc>
              <a:spcBef>
                <a:spcPts val="682"/>
              </a:spcBef>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a:t>
            </a:r>
            <a:endParaRPr lang="en-GB"/>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5755637" y="3753937"/>
            <a:ext cx="1104093" cy="1102911"/>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5755637" y="5295728"/>
            <a:ext cx="1104093" cy="1102911"/>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8858574" y="5295728"/>
            <a:ext cx="1104093" cy="1102911"/>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10102904" y="4048077"/>
            <a:ext cx="1637861" cy="223012"/>
          </a:xfrm>
          <a:prstGeom prst="rect">
            <a:avLst/>
          </a:prstGeom>
        </p:spPr>
        <p:txBody>
          <a:bodyPr numCol="1" spcCol="274320" anchor="b" anchorCtr="0"/>
          <a:lstStyle>
            <a:lvl1pPr marL="0" indent="0" algn="l">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6985289" y="5602877"/>
            <a:ext cx="1608172" cy="223012"/>
          </a:xfrm>
          <a:prstGeom prst="rect">
            <a:avLst/>
          </a:prstGeom>
        </p:spPr>
        <p:txBody>
          <a:bodyPr numCol="1" spcCol="274320" anchor="b" anchorCtr="0"/>
          <a:lstStyle>
            <a:lvl1pPr marL="0" indent="0" algn="l">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0093418" y="5602877"/>
            <a:ext cx="1647347" cy="223012"/>
          </a:xfrm>
          <a:prstGeom prst="rect">
            <a:avLst/>
          </a:prstGeom>
        </p:spPr>
        <p:txBody>
          <a:bodyPr numCol="1" spcCol="274320" anchor="b" anchorCtr="0"/>
          <a:lstStyle>
            <a:lvl1pPr marL="0" indent="0" algn="l">
              <a:lnSpc>
                <a:spcPts val="1380"/>
              </a:lnSpc>
              <a:spcBef>
                <a:spcPts val="682"/>
              </a:spcBef>
              <a:buFont typeface="Arial" panose="020B0604020202020204" pitchFamily="34" charset="0"/>
              <a:buNone/>
              <a:defRPr sz="920" b="1" i="0">
                <a:latin typeface="Arial" panose="020B0604020202020204" pitchFamily="34" charset="0"/>
                <a:cs typeface="Arial" panose="020B0604020202020204" pitchFamily="34" charset="0"/>
              </a:defRPr>
            </a:lvl1pPr>
            <a:lvl2pPr marL="457058" indent="0">
              <a:buNone/>
              <a:defRPr/>
            </a:lvl2pPr>
            <a:lvl3pPr marL="914116" indent="0">
              <a:buNone/>
              <a:defRPr/>
            </a:lvl3pPr>
            <a:lvl4pPr marL="1371173" indent="0">
              <a:buNone/>
              <a:defRPr/>
            </a:lvl4pPr>
            <a:lvl5pPr marL="1828232" indent="0">
              <a:buNone/>
              <a:defRPr/>
            </a:lvl5pPr>
          </a:lstStyle>
          <a:p>
            <a:pPr lvl="0"/>
            <a:r>
              <a:rPr lang="en-US"/>
              <a:t>Name Here</a:t>
            </a:r>
            <a:endParaRPr lang="en-GB"/>
          </a:p>
        </p:txBody>
      </p:sp>
    </p:spTree>
    <p:extLst>
      <p:ext uri="{BB962C8B-B14F-4D97-AF65-F5344CB8AC3E}">
        <p14:creationId xmlns:p14="http://schemas.microsoft.com/office/powerpoint/2010/main" val="22229756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8" name="Text Placeholder 7">
            <a:extLst>
              <a:ext uri="{FF2B5EF4-FFF2-40B4-BE49-F238E27FC236}">
                <a16:creationId xmlns:a16="http://schemas.microsoft.com/office/drawing/2014/main" id="{86F199A8-9591-4AAE-2DD9-2C0FF2B48BC6}"/>
              </a:ext>
            </a:extLst>
          </p:cNvPr>
          <p:cNvSpPr>
            <a:spLocks noGrp="1"/>
          </p:cNvSpPr>
          <p:nvPr>
            <p:ph type="body" sz="quarter" idx="12" hasCustomPrompt="1"/>
          </p:nvPr>
        </p:nvSpPr>
        <p:spPr>
          <a:xfrm>
            <a:off x="451787" y="1768174"/>
            <a:ext cx="11296698" cy="4624782"/>
          </a:xfrm>
          <a:prstGeom prst="rect">
            <a:avLst/>
          </a:prstGeom>
        </p:spPr>
        <p:txBody>
          <a:bodyPr/>
          <a:lstStyle>
            <a:lvl1pPr marL="0" indent="0">
              <a:spcBef>
                <a:spcPts val="982"/>
              </a:spcBef>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451786" y="763643"/>
            <a:ext cx="11288428" cy="492511"/>
          </a:xfrm>
        </p:spPr>
        <p:txBody>
          <a:bodyPr/>
          <a:lstStyle>
            <a:lvl1pPr>
              <a:lnSpc>
                <a:spcPts val="4270"/>
              </a:lnSpc>
              <a:defRPr sz="3681" b="0" i="0">
                <a:latin typeface="Palatino" pitchFamily="2" charset="77"/>
              </a:defRPr>
            </a:lvl1pPr>
            <a:lvl2pPr>
              <a:lnSpc>
                <a:spcPts val="4564"/>
              </a:lnSpc>
              <a:defRPr sz="3681">
                <a:latin typeface="+mj-lt"/>
              </a:defRPr>
            </a:lvl2pPr>
            <a:lvl3pPr>
              <a:lnSpc>
                <a:spcPts val="4564"/>
              </a:lnSpc>
              <a:defRPr sz="3681">
                <a:latin typeface="+mj-lt"/>
              </a:defRPr>
            </a:lvl3pPr>
            <a:lvl4pPr>
              <a:lnSpc>
                <a:spcPts val="4564"/>
              </a:lnSpc>
              <a:defRPr sz="3681">
                <a:latin typeface="+mj-lt"/>
              </a:defRPr>
            </a:lvl4pPr>
            <a:lvl5pPr>
              <a:lnSpc>
                <a:spcPts val="4564"/>
              </a:lnSpc>
              <a:defRPr sz="3681">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6FCD92C2-882B-CA74-9549-27AAC9962968}"/>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984214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2465"/>
            <a:ext cx="10320311" cy="478250"/>
          </a:xfrm>
          <a:prstGeom prst="rect">
            <a:avLst/>
          </a:prstGeom>
        </p:spPr>
        <p:txBody>
          <a:bodyPr/>
          <a:lstStyle/>
          <a:p>
            <a:r>
              <a:rPr lang="en-US" noProof="0"/>
              <a:t>Click To Edit Master Title Style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235" y="1539153"/>
            <a:ext cx="10331873"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noProof="0"/>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236" y="2871628"/>
            <a:ext cx="10329748" cy="3527440"/>
          </a:xfrm>
          <a:prstGeom prst="rect">
            <a:avLst/>
          </a:prstGeom>
        </p:spPr>
        <p:txBody>
          <a:bodyPr/>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4" name="Slide Number Placeholder 3">
            <a:extLst>
              <a:ext uri="{FF2B5EF4-FFF2-40B4-BE49-F238E27FC236}">
                <a16:creationId xmlns:a16="http://schemas.microsoft.com/office/drawing/2014/main" id="{F75A96A0-F10B-B252-A265-90E4234798C8}"/>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040671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4042"/>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4" name="Text Placeholder 7">
            <a:extLst>
              <a:ext uri="{FF2B5EF4-FFF2-40B4-BE49-F238E27FC236}">
                <a16:creationId xmlns:a16="http://schemas.microsoft.com/office/drawing/2014/main" id="{3163D733-2CFA-43B7-182C-18924B28ACDC}"/>
              </a:ext>
            </a:extLst>
          </p:cNvPr>
          <p:cNvSpPr>
            <a:spLocks noGrp="1"/>
          </p:cNvSpPr>
          <p:nvPr>
            <p:ph type="body" sz="quarter" idx="12" hasCustomPrompt="1"/>
          </p:nvPr>
        </p:nvSpPr>
        <p:spPr>
          <a:xfrm>
            <a:off x="451787" y="1763719"/>
            <a:ext cx="11296698" cy="4635349"/>
          </a:xfrm>
          <a:prstGeom prst="rect">
            <a:avLst/>
          </a:prstGeom>
        </p:spPr>
        <p:txBody>
          <a:bodyPr numCol="2" spcCol="54864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endParaRPr lang="en-US"/>
          </a:p>
          <a:p>
            <a:pPr lvl="0"/>
            <a:endParaRPr lang="en-US"/>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5" name="Slide Number Placeholder 4">
            <a:extLst>
              <a:ext uri="{FF2B5EF4-FFF2-40B4-BE49-F238E27FC236}">
                <a16:creationId xmlns:a16="http://schemas.microsoft.com/office/drawing/2014/main" id="{861291F7-DF86-00FC-5936-0ACD83372F4D}"/>
              </a:ext>
            </a:extLst>
          </p:cNvPr>
          <p:cNvSpPr>
            <a:spLocks noGrp="1"/>
          </p:cNvSpPr>
          <p:nvPr>
            <p:ph type="sldNum" sz="quarter" idx="1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205729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oub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2790"/>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786" y="1541396"/>
            <a:ext cx="9362208"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235" y="2871628"/>
            <a:ext cx="10320311" cy="3527440"/>
          </a:xfrm>
          <a:prstGeom prst="rect">
            <a:avLst/>
          </a:prstGeom>
        </p:spPr>
        <p:txBody>
          <a:bodyPr numCol="2"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4" name="Slide Number Placeholder 3">
            <a:extLst>
              <a:ext uri="{FF2B5EF4-FFF2-40B4-BE49-F238E27FC236}">
                <a16:creationId xmlns:a16="http://schemas.microsoft.com/office/drawing/2014/main" id="{90DC920F-E630-C901-6424-5C9FCE67FCE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046475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ip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3553"/>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451787" y="1763719"/>
            <a:ext cx="11296698" cy="4635349"/>
          </a:xfrm>
          <a:prstGeom prst="rect">
            <a:avLst/>
          </a:prstGeom>
        </p:spPr>
        <p:txBody>
          <a:bodyPr numCol="3" spcCol="54864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a:t>
            </a:r>
            <a:endParaRPr lang="en-GB"/>
          </a:p>
        </p:txBody>
      </p:sp>
      <p:sp>
        <p:nvSpPr>
          <p:cNvPr id="5" name="Slide Number Placeholder 4">
            <a:extLst>
              <a:ext uri="{FF2B5EF4-FFF2-40B4-BE49-F238E27FC236}">
                <a16:creationId xmlns:a16="http://schemas.microsoft.com/office/drawing/2014/main" id="{7F767D1A-9329-1742-67AA-1D28D81F490B}"/>
              </a:ext>
            </a:extLst>
          </p:cNvPr>
          <p:cNvSpPr>
            <a:spLocks noGrp="1"/>
          </p:cNvSpPr>
          <p:nvPr>
            <p:ph type="sldNum" sz="quarter" idx="1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54467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ip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4527"/>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786" y="1538093"/>
            <a:ext cx="10331322"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236" y="2871628"/>
            <a:ext cx="10329748" cy="3527440"/>
          </a:xfrm>
          <a:prstGeom prst="rect">
            <a:avLst/>
          </a:prstGeom>
        </p:spPr>
        <p:txBody>
          <a:bodyPr numCol="3"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a:t>
            </a:r>
          </a:p>
          <a:p>
            <a:pPr lvl="0"/>
            <a:r>
              <a:rPr lang="en-US"/>
              <a: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a:t>
            </a:r>
            <a:endParaRPr lang="en-GB"/>
          </a:p>
        </p:txBody>
      </p:sp>
      <p:sp>
        <p:nvSpPr>
          <p:cNvPr id="4" name="Slide Number Placeholder 3">
            <a:extLst>
              <a:ext uri="{FF2B5EF4-FFF2-40B4-BE49-F238E27FC236}">
                <a16:creationId xmlns:a16="http://schemas.microsoft.com/office/drawing/2014/main" id="{93CB4E35-D4FC-B530-ACC5-B92BBE1260A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835862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4x5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151587" y="335540"/>
            <a:ext cx="4585238" cy="6063528"/>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4x5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1438836"/>
            <a:ext cx="5748803" cy="2916273"/>
          </a:xfrm>
          <a:prstGeom prst="rect">
            <a:avLst/>
          </a:prstGeom>
        </p:spPr>
        <p:txBody>
          <a:bodyPr>
            <a:noAutofit/>
          </a:bodyPr>
          <a:lstStyle>
            <a:lvl1pPr algn="l">
              <a:lnSpc>
                <a:spcPts val="6441"/>
              </a:lnSpc>
              <a:defRPr sz="6134">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786" y="4762082"/>
            <a:ext cx="5159626" cy="795554"/>
          </a:xfrm>
          <a:prstGeom prst="rect">
            <a:avLst/>
          </a:prstGeom>
        </p:spPr>
        <p:txBody>
          <a:bodyPr lIns="0" tIns="0" rIns="0" bIns="0">
            <a:noAutofit/>
          </a:bodyPr>
          <a:lstStyle>
            <a:lvl1pPr marL="0" indent="0">
              <a:lnSpc>
                <a:spcPts val="2724"/>
              </a:lnSpc>
              <a:spcBef>
                <a:spcPts val="0"/>
              </a:spcBef>
              <a:buFont typeface="Arial" panose="020B0604020202020204" pitchFamily="34" charset="0"/>
              <a:buNone/>
              <a:defRPr sz="1840">
                <a:solidFill>
                  <a:schemeClr val="tx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451235" y="4410725"/>
            <a:ext cx="57488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1942FF7-03F5-2A80-4DA7-583D6BA4A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451235" y="6177252"/>
            <a:ext cx="1208559" cy="221816"/>
          </a:xfrm>
          <a:prstGeom prst="rect">
            <a:avLst/>
          </a:prstGeom>
        </p:spPr>
      </p:pic>
    </p:spTree>
    <p:extLst>
      <p:ext uri="{BB962C8B-B14F-4D97-AF65-F5344CB8AC3E}">
        <p14:creationId xmlns:p14="http://schemas.microsoft.com/office/powerpoint/2010/main" val="1255880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ouble Column + Callout +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8" y="762537"/>
            <a:ext cx="744659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451638" y="1763719"/>
            <a:ext cx="7446741" cy="4635349"/>
          </a:xfrm>
          <a:prstGeom prst="rect">
            <a:avLst/>
          </a:prstGeom>
        </p:spPr>
        <p:txBody>
          <a:bodyPr numCol="2" spcCol="54864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a:t>
            </a:r>
            <a:endParaRPr lang="en-GB"/>
          </a:p>
        </p:txBody>
      </p:sp>
      <p:sp>
        <p:nvSpPr>
          <p:cNvPr id="8" name="Text Placeholder 7">
            <a:extLst>
              <a:ext uri="{FF2B5EF4-FFF2-40B4-BE49-F238E27FC236}">
                <a16:creationId xmlns:a16="http://schemas.microsoft.com/office/drawing/2014/main" id="{B5F839E8-3955-9C9F-FFD3-D9D403DA0F87}"/>
              </a:ext>
            </a:extLst>
          </p:cNvPr>
          <p:cNvSpPr>
            <a:spLocks noGrp="1"/>
          </p:cNvSpPr>
          <p:nvPr>
            <p:ph type="body" sz="quarter" idx="14" hasCustomPrompt="1"/>
          </p:nvPr>
        </p:nvSpPr>
        <p:spPr>
          <a:xfrm>
            <a:off x="9084653" y="3203557"/>
            <a:ext cx="2663115" cy="2651418"/>
          </a:xfrm>
          <a:prstGeom prst="rect">
            <a:avLst/>
          </a:prstGeom>
        </p:spPr>
        <p:txBody>
          <a:bodyPr numCol="1" spcCol="274320" anchor="t" anchorCtr="0"/>
          <a:lstStyle>
            <a:lvl1pPr marL="0" indent="0">
              <a:lnSpc>
                <a:spcPts val="3435"/>
              </a:lnSpc>
              <a:buFont typeface="Arial" panose="020B0604020202020204" pitchFamily="34" charset="0"/>
              <a:buNone/>
              <a:defRPr sz="2454" b="0" i="0">
                <a:latin typeface="Palatino" pitchFamily="2" charset="77"/>
              </a:defRPr>
            </a:lvl1pPr>
            <a:lvl2pPr marL="457058" indent="0">
              <a:buNone/>
              <a:defRPr/>
            </a:lvl2pPr>
            <a:lvl3pPr marL="914116" indent="0">
              <a:buNone/>
              <a:defRPr/>
            </a:lvl3pPr>
            <a:lvl4pPr marL="1371173" indent="0">
              <a:buNone/>
              <a:defRPr/>
            </a:lvl4pPr>
            <a:lvl5pPr marL="1828232"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a:t>
            </a:r>
            <a:endParaRPr lang="en-GB" dirty="0"/>
          </a:p>
        </p:txBody>
      </p:sp>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9089625" y="6075834"/>
            <a:ext cx="2663265" cy="323234"/>
          </a:xfrm>
          <a:prstGeom prst="rect">
            <a:avLst/>
          </a:prstGeom>
        </p:spPr>
        <p:txBody>
          <a:bodyPr/>
          <a:lstStyle>
            <a:lvl1pPr>
              <a:defRPr sz="920" b="1"/>
            </a:lvl1pPr>
          </a:lstStyle>
          <a:p>
            <a:pPr lvl="0"/>
            <a:r>
              <a:rPr lang="en-US"/>
              <a:t>Author Name</a:t>
            </a:r>
            <a:endParaRPr lang="en-GB"/>
          </a:p>
        </p:txBody>
      </p:sp>
      <p:cxnSp>
        <p:nvCxnSpPr>
          <p:cNvPr id="7" name="Straight Connector 6">
            <a:extLst>
              <a:ext uri="{FF2B5EF4-FFF2-40B4-BE49-F238E27FC236}">
                <a16:creationId xmlns:a16="http://schemas.microsoft.com/office/drawing/2014/main" id="{1EA7C658-FE7F-5DFD-8267-924D8317D511}"/>
              </a:ext>
            </a:extLst>
          </p:cNvPr>
          <p:cNvCxnSpPr>
            <a:cxnSpLocks/>
          </p:cNvCxnSpPr>
          <p:nvPr userDrawn="1"/>
        </p:nvCxnSpPr>
        <p:spPr>
          <a:xfrm flipH="1">
            <a:off x="9089624" y="3031053"/>
            <a:ext cx="2650589"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CAAE73-660A-E845-BAF8-3B437AB5CE7C}"/>
              </a:ext>
            </a:extLst>
          </p:cNvPr>
          <p:cNvCxnSpPr>
            <a:cxnSpLocks/>
          </p:cNvCxnSpPr>
          <p:nvPr userDrawn="1"/>
        </p:nvCxnSpPr>
        <p:spPr>
          <a:xfrm>
            <a:off x="8846764" y="346194"/>
            <a:ext cx="0" cy="605287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4C572EC-4C18-E3BD-731A-6B13102DC14B}"/>
              </a:ext>
            </a:extLst>
          </p:cNvPr>
          <p:cNvSpPr>
            <a:spLocks noGrp="1"/>
          </p:cNvSpPr>
          <p:nvPr>
            <p:ph type="sldNum" sz="quarter" idx="16"/>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078898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ouble 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8" y="764274"/>
            <a:ext cx="4588626" cy="102101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2166351"/>
            <a:ext cx="7435442"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a:t>
            </a:r>
            <a:br>
              <a:rPr lang="en-US"/>
            </a:br>
            <a:r>
              <a:rPr lang="en-US"/>
              <a:t>Sed porta magna eget est porttitor.</a:t>
            </a:r>
          </a:p>
        </p:txBody>
      </p:sp>
      <p:sp>
        <p:nvSpPr>
          <p:cNvPr id="10" name="Text Placeholder 7">
            <a:extLst>
              <a:ext uri="{FF2B5EF4-FFF2-40B4-BE49-F238E27FC236}">
                <a16:creationId xmlns:a16="http://schemas.microsoft.com/office/drawing/2014/main" id="{C6CC4BAE-0D2E-AB1B-892C-90078C83C6CA}"/>
              </a:ext>
            </a:extLst>
          </p:cNvPr>
          <p:cNvSpPr>
            <a:spLocks noGrp="1"/>
          </p:cNvSpPr>
          <p:nvPr>
            <p:ph type="body" sz="quarter" idx="14" hasCustomPrompt="1"/>
          </p:nvPr>
        </p:nvSpPr>
        <p:spPr>
          <a:xfrm>
            <a:off x="9077099" y="3215494"/>
            <a:ext cx="2663115" cy="3229757"/>
          </a:xfrm>
          <a:prstGeom prst="rect">
            <a:avLst/>
          </a:prstGeom>
        </p:spPr>
        <p:txBody>
          <a:bodyPr numCol="1" spcCol="274320" anchor="t" anchorCtr="0"/>
          <a:lstStyle>
            <a:lvl1pPr marL="0" indent="0">
              <a:lnSpc>
                <a:spcPts val="3435"/>
              </a:lnSpc>
              <a:buFont typeface="Arial" panose="020B0604020202020204" pitchFamily="34" charset="0"/>
              <a:buNone/>
              <a:defRPr sz="2454" b="0" i="0">
                <a:latin typeface="Palatino" pitchFamily="2" charset="77"/>
              </a:defRPr>
            </a:lvl1pPr>
            <a:lvl2pPr marL="457058" indent="0">
              <a:buNone/>
              <a:defRPr/>
            </a:lvl2pPr>
            <a:lvl3pPr marL="914116" indent="0">
              <a:buNone/>
              <a:defRPr/>
            </a:lvl3pPr>
            <a:lvl4pPr marL="1371173" indent="0">
              <a:buNone/>
              <a:defRPr/>
            </a:lvl4pPr>
            <a:lvl5pPr marL="1828232"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a:t>
            </a:r>
            <a:endParaRPr lang="en-GB" dirty="0"/>
          </a:p>
        </p:txBody>
      </p:sp>
      <p:sp>
        <p:nvSpPr>
          <p:cNvPr id="14" name="Text Placeholder 7">
            <a:extLst>
              <a:ext uri="{FF2B5EF4-FFF2-40B4-BE49-F238E27FC236}">
                <a16:creationId xmlns:a16="http://schemas.microsoft.com/office/drawing/2014/main" id="{80E6B4FD-B660-1B46-A27C-FE6C255C1177}"/>
              </a:ext>
            </a:extLst>
          </p:cNvPr>
          <p:cNvSpPr>
            <a:spLocks noGrp="1"/>
          </p:cNvSpPr>
          <p:nvPr>
            <p:ph type="body" sz="quarter" idx="13" hasCustomPrompt="1"/>
          </p:nvPr>
        </p:nvSpPr>
        <p:spPr>
          <a:xfrm>
            <a:off x="451235" y="3342972"/>
            <a:ext cx="7447860" cy="2912584"/>
          </a:xfrm>
          <a:prstGeom prst="rect">
            <a:avLst/>
          </a:prstGeom>
        </p:spPr>
        <p:txBody>
          <a:bodyPr numCol="2"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a:p>
        </p:txBody>
      </p:sp>
      <p:sp>
        <p:nvSpPr>
          <p:cNvPr id="6" name="Slide Number Placeholder 5">
            <a:extLst>
              <a:ext uri="{FF2B5EF4-FFF2-40B4-BE49-F238E27FC236}">
                <a16:creationId xmlns:a16="http://schemas.microsoft.com/office/drawing/2014/main" id="{CFF07A7E-FA8F-B71B-768E-BC5F68D34A43}"/>
              </a:ext>
            </a:extLst>
          </p:cNvPr>
          <p:cNvSpPr>
            <a:spLocks noGrp="1"/>
          </p:cNvSpPr>
          <p:nvPr>
            <p:ph type="sldNum" sz="quarter" idx="15"/>
          </p:nvPr>
        </p:nvSpPr>
        <p:spPr/>
        <p:txBody>
          <a:bodyPr/>
          <a:lstStyle/>
          <a:p>
            <a:fld id="{387AECDB-6C85-4FE3-9DAF-486A9B5BAE12}" type="slidenum">
              <a:rPr lang="en-GB" smtClean="0"/>
              <a:pPr/>
              <a:t>‹#›</a:t>
            </a:fld>
            <a:endParaRPr lang="en-GB"/>
          </a:p>
        </p:txBody>
      </p:sp>
      <p:cxnSp>
        <p:nvCxnSpPr>
          <p:cNvPr id="7" name="Straight Connector 6">
            <a:extLst>
              <a:ext uri="{FF2B5EF4-FFF2-40B4-BE49-F238E27FC236}">
                <a16:creationId xmlns:a16="http://schemas.microsoft.com/office/drawing/2014/main" id="{795861FA-8DF8-829D-42BA-5C4771296527}"/>
              </a:ext>
            </a:extLst>
          </p:cNvPr>
          <p:cNvCxnSpPr>
            <a:cxnSpLocks/>
          </p:cNvCxnSpPr>
          <p:nvPr userDrawn="1"/>
        </p:nvCxnSpPr>
        <p:spPr>
          <a:xfrm flipH="1">
            <a:off x="9089624" y="3031053"/>
            <a:ext cx="2650589"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5C6F7F-6B66-DB63-E91B-52E87485456E}"/>
              </a:ext>
            </a:extLst>
          </p:cNvPr>
          <p:cNvCxnSpPr>
            <a:cxnSpLocks/>
          </p:cNvCxnSpPr>
          <p:nvPr userDrawn="1"/>
        </p:nvCxnSpPr>
        <p:spPr>
          <a:xfrm>
            <a:off x="8846764" y="346194"/>
            <a:ext cx="0" cy="605287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017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uble Column + Call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2877"/>
            <a:ext cx="4577993" cy="1275469"/>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786" y="2164046"/>
            <a:ext cx="7435628"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a:t>
            </a:r>
            <a:br>
              <a:rPr lang="en-US"/>
            </a:br>
            <a:r>
              <a:rPr lang="en-US"/>
              <a:t>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8" y="3343263"/>
            <a:ext cx="7435626" cy="3059328"/>
          </a:xfrm>
          <a:prstGeom prst="rect">
            <a:avLst/>
          </a:prstGeom>
        </p:spPr>
        <p:txBody>
          <a:bodyPr numCol="2"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a:p>
        </p:txBody>
      </p:sp>
      <p:sp>
        <p:nvSpPr>
          <p:cNvPr id="8" name="Text Placeholder 7">
            <a:extLst>
              <a:ext uri="{FF2B5EF4-FFF2-40B4-BE49-F238E27FC236}">
                <a16:creationId xmlns:a16="http://schemas.microsoft.com/office/drawing/2014/main" id="{A406F74E-C6FF-DBC6-BDAC-F6548F5F9F66}"/>
              </a:ext>
            </a:extLst>
          </p:cNvPr>
          <p:cNvSpPr>
            <a:spLocks noGrp="1"/>
          </p:cNvSpPr>
          <p:nvPr>
            <p:ph type="body" sz="quarter" idx="14" hasCustomPrompt="1"/>
          </p:nvPr>
        </p:nvSpPr>
        <p:spPr>
          <a:xfrm>
            <a:off x="9088038" y="786572"/>
            <a:ext cx="2663115" cy="5612497"/>
          </a:xfrm>
          <a:prstGeom prst="rect">
            <a:avLst/>
          </a:prstGeom>
        </p:spPr>
        <p:txBody>
          <a:bodyPr numCol="1" spcCol="274320" anchor="t" anchorCtr="0"/>
          <a:lstStyle>
            <a:lvl1pPr marL="0" indent="0">
              <a:lnSpc>
                <a:spcPts val="3435"/>
              </a:lnSpc>
              <a:buFont typeface="Arial" panose="020B0604020202020204" pitchFamily="34" charset="0"/>
              <a:buNone/>
              <a:defRPr sz="2454" b="0" i="0">
                <a:latin typeface="Palatino" pitchFamily="2" charset="77"/>
              </a:defRPr>
            </a:lvl1pPr>
            <a:lvl2pPr marL="457058" indent="0">
              <a:buNone/>
              <a:defRPr/>
            </a:lvl2pPr>
            <a:lvl3pPr marL="914116" indent="0">
              <a:buNone/>
              <a:defRPr/>
            </a:lvl3pPr>
            <a:lvl4pPr marL="1371173" indent="0">
              <a:buNone/>
              <a:defRPr/>
            </a:lvl4pPr>
            <a:lvl5pPr marL="1828232"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nec </a:t>
            </a:r>
            <a:r>
              <a:rPr lang="en-US" dirty="0" err="1"/>
              <a:t>rutrum</a:t>
            </a:r>
            <a:r>
              <a:rPr lang="en-US" dirty="0"/>
              <a:t> nisi </a:t>
            </a:r>
            <a:r>
              <a:rPr lang="en-US" dirty="0" err="1"/>
              <a:t>scelerisque</a:t>
            </a:r>
            <a:r>
              <a:rPr lang="en-US" dirty="0"/>
              <a:t>. Nam vitae </a:t>
            </a:r>
            <a:r>
              <a:rPr lang="en-US" dirty="0" err="1"/>
              <a:t>varius</a:t>
            </a:r>
            <a:r>
              <a:rPr lang="en-US" dirty="0"/>
              <a:t> eros. Lorem ipsum dolor sit </a:t>
            </a:r>
            <a:r>
              <a:rPr lang="en-US" dirty="0" err="1"/>
              <a:t>amet</a:t>
            </a:r>
            <a:r>
              <a:rPr lang="en-US" dirty="0"/>
              <a:t>, </a:t>
            </a:r>
            <a:r>
              <a:rPr lang="en-US" dirty="0" err="1"/>
              <a:t>consectetur</a:t>
            </a:r>
            <a:r>
              <a:rPr lang="en-US" dirty="0"/>
              <a:t> </a:t>
            </a:r>
            <a:endParaRPr lang="en-GB" dirty="0"/>
          </a:p>
        </p:txBody>
      </p:sp>
      <p:sp>
        <p:nvSpPr>
          <p:cNvPr id="4" name="Slide Number Placeholder 3">
            <a:extLst>
              <a:ext uri="{FF2B5EF4-FFF2-40B4-BE49-F238E27FC236}">
                <a16:creationId xmlns:a16="http://schemas.microsoft.com/office/drawing/2014/main" id="{B552B8EE-5559-0794-F110-39759A000EF1}"/>
              </a:ext>
            </a:extLst>
          </p:cNvPr>
          <p:cNvSpPr>
            <a:spLocks noGrp="1"/>
          </p:cNvSpPr>
          <p:nvPr>
            <p:ph type="sldNum" sz="quarter" idx="15"/>
          </p:nvPr>
        </p:nvSpPr>
        <p:spPr/>
        <p:txBody>
          <a:bodyPr/>
          <a:lstStyle/>
          <a:p>
            <a:fld id="{387AECDB-6C85-4FE3-9DAF-486A9B5BAE12}" type="slidenum">
              <a:rPr lang="en-GB" smtClean="0"/>
              <a:pPr/>
              <a:t>‹#›</a:t>
            </a:fld>
            <a:endParaRPr lang="en-GB"/>
          </a:p>
        </p:txBody>
      </p:sp>
      <p:cxnSp>
        <p:nvCxnSpPr>
          <p:cNvPr id="11" name="Straight Connector 10">
            <a:extLst>
              <a:ext uri="{FF2B5EF4-FFF2-40B4-BE49-F238E27FC236}">
                <a16:creationId xmlns:a16="http://schemas.microsoft.com/office/drawing/2014/main" id="{9B3D63EB-D58C-835A-E9F4-ACD523CEF618}"/>
              </a:ext>
            </a:extLst>
          </p:cNvPr>
          <p:cNvCxnSpPr>
            <a:cxnSpLocks/>
          </p:cNvCxnSpPr>
          <p:nvPr userDrawn="1"/>
        </p:nvCxnSpPr>
        <p:spPr>
          <a:xfrm>
            <a:off x="8846764" y="346194"/>
            <a:ext cx="0" cy="605287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90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4833" y="1378392"/>
            <a:ext cx="5521639" cy="5113877"/>
          </a:xfrm>
          <a:prstGeom prst="rect">
            <a:avLst/>
          </a:prstGeom>
        </p:spPr>
        <p:txBody>
          <a:bodyPr numCol="1" anchor="b" anchorCtr="0"/>
          <a:lstStyle/>
          <a:p>
            <a:r>
              <a:rPr lang="en-US"/>
              <a:t>Click To Edit Master Title Style</a:t>
            </a:r>
            <a:endParaRPr lang="en-GB"/>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7159176" y="1257300"/>
            <a:ext cx="4577993" cy="5141768"/>
          </a:xfrm>
          <a:prstGeom prst="rect">
            <a:avLst/>
          </a:prstGeom>
        </p:spPr>
        <p:txBody>
          <a:bodyPr numCol="1" spcCol="548640" anchor="b"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a:p>
        </p:txBody>
      </p:sp>
      <p:sp>
        <p:nvSpPr>
          <p:cNvPr id="4" name="Footer Placeholder 3">
            <a:extLst>
              <a:ext uri="{FF2B5EF4-FFF2-40B4-BE49-F238E27FC236}">
                <a16:creationId xmlns:a16="http://schemas.microsoft.com/office/drawing/2014/main" id="{B72E4C6D-994F-A13E-C118-BC9CB0F57108}"/>
              </a:ext>
            </a:extLst>
          </p:cNvPr>
          <p:cNvSpPr>
            <a:spLocks noGrp="1"/>
          </p:cNvSpPr>
          <p:nvPr>
            <p:ph type="ftr" sz="quarter" idx="14"/>
          </p:nvPr>
        </p:nvSpPr>
        <p:spPr/>
        <p:txBody>
          <a:bodyPr/>
          <a:lstStyle/>
          <a:p>
            <a:r>
              <a:rPr lang="en-US" noProof="0"/>
              <a:t>Header Text – Remove if Not Needed</a:t>
            </a:r>
          </a:p>
        </p:txBody>
      </p:sp>
      <p:cxnSp>
        <p:nvCxnSpPr>
          <p:cNvPr id="3" name="Straight Connector 2">
            <a:extLst>
              <a:ext uri="{FF2B5EF4-FFF2-40B4-BE49-F238E27FC236}">
                <a16:creationId xmlns:a16="http://schemas.microsoft.com/office/drawing/2014/main" id="{B8DD4F50-0267-1434-651B-CC4A4E250B79}"/>
              </a:ext>
            </a:extLst>
          </p:cNvPr>
          <p:cNvCxnSpPr>
            <a:cxnSpLocks/>
          </p:cNvCxnSpPr>
          <p:nvPr userDrawn="1"/>
        </p:nvCxnSpPr>
        <p:spPr>
          <a:xfrm>
            <a:off x="6956864" y="335540"/>
            <a:ext cx="0" cy="606600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49F180-472A-E336-6E56-35D5F1F4E5D1}"/>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619402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head + 2 column">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US" noProof="0"/>
              <a:t>Header Text – Remove if Not Needed</a:t>
            </a:r>
          </a:p>
        </p:txBody>
      </p:sp>
      <p:sp>
        <p:nvSpPr>
          <p:cNvPr id="9" name="Text Placeholder 8">
            <a:extLst>
              <a:ext uri="{FF2B5EF4-FFF2-40B4-BE49-F238E27FC236}">
                <a16:creationId xmlns:a16="http://schemas.microsoft.com/office/drawing/2014/main" id="{D23964E3-86EF-7577-05CA-3B1B953DC94D}"/>
              </a:ext>
            </a:extLst>
          </p:cNvPr>
          <p:cNvSpPr>
            <a:spLocks noGrp="1"/>
          </p:cNvSpPr>
          <p:nvPr>
            <p:ph type="body" sz="quarter" idx="18" hasCustomPrompt="1"/>
          </p:nvPr>
        </p:nvSpPr>
        <p:spPr>
          <a:xfrm>
            <a:off x="451235" y="2346363"/>
            <a:ext cx="4577993" cy="3133509"/>
          </a:xfrm>
        </p:spPr>
        <p:txBody>
          <a:bodyPr/>
          <a:lstStyle>
            <a:lvl1pPr>
              <a:defRPr lang="en-GB" sz="184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916173" rtl="0" eaLnBrk="1" latinLnBrk="0" hangingPunct="1">
              <a:lnSpc>
                <a:spcPts val="2724"/>
              </a:lnSpc>
              <a:spcBef>
                <a:spcPts val="1000"/>
              </a:spcBef>
              <a:buSzPct val="80000"/>
              <a:buFont typeface="Arial" panose="020B0604020202020204" pitchFamily="34" charset="0"/>
              <a:buNone/>
              <a:tabLst>
                <a:tab pos="186974" algn="l"/>
              </a:tabLst>
            </a:pPr>
            <a:r>
              <a:rPr lang="en-GB"/>
              <a:t>Sed malesuada, arcu </a:t>
            </a:r>
            <a:r>
              <a:rPr lang="en-GB" err="1"/>
              <a:t>vel</a:t>
            </a:r>
            <a:r>
              <a:rPr lang="en-GB"/>
              <a:t> </a:t>
            </a:r>
            <a:r>
              <a:rPr lang="en-GB" err="1"/>
              <a:t>posuere</a:t>
            </a:r>
            <a:r>
              <a:rPr lang="en-GB"/>
              <a:t> tristique, tortor nibh pharetra arcu, sed dignissim mauris purus eget turpis. Phasellus at velit aliquet, accumsan leo vitae, aliquet</a:t>
            </a:r>
          </a:p>
        </p:txBody>
      </p:sp>
      <p:sp>
        <p:nvSpPr>
          <p:cNvPr id="12" name="Text Placeholder 11">
            <a:extLst>
              <a:ext uri="{FF2B5EF4-FFF2-40B4-BE49-F238E27FC236}">
                <a16:creationId xmlns:a16="http://schemas.microsoft.com/office/drawing/2014/main" id="{4B06EB6C-ED71-1E0E-1A0C-A747B2FB4731}"/>
              </a:ext>
            </a:extLst>
          </p:cNvPr>
          <p:cNvSpPr>
            <a:spLocks noGrp="1"/>
          </p:cNvSpPr>
          <p:nvPr>
            <p:ph type="body" sz="quarter" idx="19" hasCustomPrompt="1"/>
          </p:nvPr>
        </p:nvSpPr>
        <p:spPr>
          <a:xfrm>
            <a:off x="5998071" y="803712"/>
            <a:ext cx="5742094" cy="5595356"/>
          </a:xfrm>
        </p:spPr>
        <p:txBody>
          <a:bodyPr numCol="2" spcCol="457200"/>
          <a:lstStyle>
            <a:lvl1pPr>
              <a:spcBef>
                <a:spcPts val="0"/>
              </a:spcBef>
              <a:defRPr lang="en-GB" sz="1227" kern="1200" dirty="0">
                <a:solidFill>
                  <a:schemeClr val="tx1"/>
                </a:solidFill>
                <a:latin typeface="+mn-lt"/>
                <a:ea typeface="+mn-ea"/>
                <a:cs typeface="Arial" panose="020B0604020202020204" pitchFamily="34" charset="0"/>
              </a:defRPr>
            </a:lvl1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Cras ac turpis euismod, venenatis massa id, ac nibh ornare tempus orci. Cras ac turpis euismod, venenatis massa id, ac nibh ornare tempus </a:t>
            </a:r>
            <a:r>
              <a:rPr lang="en-US" err="1"/>
              <a:t>orci</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a:t>
            </a:r>
            <a:endParaRPr lang="en-GB"/>
          </a:p>
          <a:p>
            <a:pPr marL="0" lvl="0" indent="0" algn="l" defTabSz="916173" rtl="0" eaLnBrk="1" latinLnBrk="0" hangingPunct="1">
              <a:lnSpc>
                <a:spcPts val="1963"/>
              </a:lnSpc>
              <a:spcBef>
                <a:spcPts val="1000"/>
              </a:spcBef>
              <a:buSzPct val="80000"/>
              <a:buFont typeface="Arial" panose="020B0604020202020204" pitchFamily="34" charset="0"/>
              <a:buNone/>
              <a:tabLst>
                <a:tab pos="186974" algn="l"/>
              </a:tabLst>
            </a:pPr>
            <a:endParaRPr lang="en-GB"/>
          </a:p>
        </p:txBody>
      </p:sp>
      <p:sp>
        <p:nvSpPr>
          <p:cNvPr id="8" name="Title 1">
            <a:extLst>
              <a:ext uri="{FF2B5EF4-FFF2-40B4-BE49-F238E27FC236}">
                <a16:creationId xmlns:a16="http://schemas.microsoft.com/office/drawing/2014/main" id="{9DEAE662-F027-B945-9A69-3A969CF805F8}"/>
              </a:ext>
            </a:extLst>
          </p:cNvPr>
          <p:cNvSpPr>
            <a:spLocks noGrp="1"/>
          </p:cNvSpPr>
          <p:nvPr>
            <p:ph type="title" hasCustomPrompt="1"/>
          </p:nvPr>
        </p:nvSpPr>
        <p:spPr>
          <a:xfrm>
            <a:off x="451786" y="762877"/>
            <a:ext cx="4577993" cy="127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75053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ubhead + 2 column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703311C-463C-5CF5-9BBC-B628730869A9}"/>
              </a:ext>
            </a:extLst>
          </p:cNvPr>
          <p:cNvSpPr>
            <a:spLocks noGrp="1"/>
          </p:cNvSpPr>
          <p:nvPr>
            <p:ph type="body" sz="quarter" idx="21" hasCustomPrompt="1"/>
          </p:nvPr>
        </p:nvSpPr>
        <p:spPr>
          <a:xfrm>
            <a:off x="5998071" y="839681"/>
            <a:ext cx="5742094" cy="5559387"/>
          </a:xfrm>
        </p:spPr>
        <p:txBody>
          <a:bodyPr numCol="2" spcCol="457200"/>
          <a:lstStyle>
            <a:lvl1pPr marL="0" indent="0" algn="l" rtl="0" eaLnBrk="1" latinLnBrk="0" hangingPunct="1">
              <a:lnSpc>
                <a:spcPts val="1380"/>
              </a:lnSpc>
              <a:buFont typeface="Arial" panose="020B0604020202020204" pitchFamily="34" charset="0"/>
              <a:buNone/>
              <a:defRPr sz="920"/>
            </a:lvl1pPr>
            <a:lvl2pPr marL="457058" indent="0">
              <a:lnSpc>
                <a:spcPts val="1380"/>
              </a:lnSpc>
              <a:buNone/>
              <a:defRPr sz="920"/>
            </a:lvl2pPr>
            <a:lvl3pPr marL="914116" indent="0">
              <a:lnSpc>
                <a:spcPts val="1380"/>
              </a:lnSpc>
              <a:buNone/>
              <a:defRPr sz="920"/>
            </a:lvl3pPr>
            <a:lvl4pPr marL="1371173" indent="0">
              <a:lnSpc>
                <a:spcPts val="1380"/>
              </a:lnSpc>
              <a:buNone/>
              <a:defRPr sz="920"/>
            </a:lvl4pPr>
            <a:lvl5pPr marL="1828232" indent="0">
              <a:lnSpc>
                <a:spcPts val="1380"/>
              </a:lnSpc>
              <a:buNone/>
              <a:defRPr sz="920"/>
            </a:lvl5pPr>
          </a:lstStyle>
          <a:p>
            <a:pPr marL="0" marR="0" lvl="0" indent="0" algn="l" defTabSz="916173" rtl="0" eaLnBrk="1" fontAlgn="auto" latinLnBrk="0" hangingPunct="1">
              <a:lnSpc>
                <a:spcPts val="1380"/>
              </a:lnSpc>
              <a:spcBef>
                <a:spcPts val="1000"/>
              </a:spcBef>
              <a:spcAft>
                <a:spcPts val="0"/>
              </a:spcAft>
              <a:buClrTx/>
              <a:buSzPct val="80000"/>
              <a:buFont typeface="Arial" panose="020B0604020202020204" pitchFamily="34" charset="0"/>
              <a:buNone/>
              <a:tabLst>
                <a:tab pos="186974" algn="l"/>
              </a:tabLst>
              <a:defRPr/>
            </a:pPr>
            <a:r>
              <a:rPr lang="en-GB" sz="920" kern="1200">
                <a:solidFill>
                  <a:schemeClr val="tx1"/>
                </a:solidFill>
                <a:latin typeface="+mn-lt"/>
                <a:ea typeface="+mn-ea"/>
                <a:cs typeface="Arial" panose="020B0604020202020204" pitchFamily="34" charset="0"/>
              </a:rPr>
              <a:t>Lorem ipsum dolor sit amet, consectetur adipiscing elit. Aliquam vitae lacus vitae elit scelerisque cursus. Nam tempor vestibulum est, a finibus magna vehicula vel. Etiam gravida sapien et tortor mollis, eget imperdiet quam venenatis. Pellentesque tempus ultrices nisl, et volutpat enim varius id. Ut non lobortis sapien. In hac habitasse platea dictumst. Class aptent taciti sociosqu ad litora torquent per conubia nostra, per inceptos himenaeos. Nam lacinia fringilla tellus vitae ullamcorper. Sed hendrerit tristique accumsan. Vivamus ac ante feugiat, efficitur nisl vel, molestie nunc. Nunc ultricies, neque a finibus malesuada, tortor ex vehicula nisl, non facilisis nunc nisl vel nisi. Nam vehicula vestibulum urna, faucibus tempus nulla laoreet ac. Fusce nunc dolor, euismod eget nunc </a:t>
            </a:r>
            <a:r>
              <a:rPr lang="en-GB" sz="920" kern="1200" err="1">
                <a:solidFill>
                  <a:schemeClr val="tx1"/>
                </a:solidFill>
                <a:latin typeface="+mn-lt"/>
                <a:ea typeface="+mn-ea"/>
                <a:cs typeface="Arial" panose="020B0604020202020204" pitchFamily="34" charset="0"/>
              </a:rPr>
              <a:t>ut</a:t>
            </a:r>
            <a:r>
              <a:rPr lang="en-GB" sz="920" kern="1200">
                <a:solidFill>
                  <a:schemeClr val="tx1"/>
                </a:solidFill>
                <a:latin typeface="+mn-lt"/>
                <a:ea typeface="+mn-ea"/>
                <a:cs typeface="Arial" panose="020B0604020202020204" pitchFamily="34" charset="0"/>
              </a:rPr>
              <a:t>, ornare ultricies nunc. In ultrices, lectus quis sagittis interdum, eros neque aliquam leo, vestibulum porttitor est nulla sed lectus. Cras porttitor euismod tempor. ornare ultricies nunc. In ultrices, lectus quis sagittis interdum, eros neque aliquam leo, vestibulum porttitor est nulla sed lectus. Cras porttitor euismod tempor  sagittis </a:t>
            </a:r>
            <a:r>
              <a:rPr lang="en-GB" sz="920" kern="1200" err="1">
                <a:solidFill>
                  <a:schemeClr val="tx1"/>
                </a:solidFill>
                <a:latin typeface="+mn-lt"/>
                <a:ea typeface="+mn-ea"/>
                <a:cs typeface="Arial" panose="020B0604020202020204" pitchFamily="34" charset="0"/>
              </a:rPr>
              <a:t>interdum</a:t>
            </a:r>
            <a:r>
              <a:rPr lang="en-GB" sz="920" kern="1200">
                <a:solidFill>
                  <a:schemeClr val="tx1"/>
                </a:solidFill>
                <a:latin typeface="+mn-lt"/>
                <a:ea typeface="+mn-ea"/>
                <a:cs typeface="Arial" panose="020B0604020202020204" pitchFamily="34" charset="0"/>
              </a:rPr>
              <a:t>. Lorem ipsum </a:t>
            </a:r>
            <a:r>
              <a:rPr lang="en-GB" sz="920" kern="1200" err="1">
                <a:solidFill>
                  <a:schemeClr val="tx1"/>
                </a:solidFill>
                <a:latin typeface="+mn-lt"/>
                <a:ea typeface="+mn-ea"/>
                <a:cs typeface="Arial" panose="020B0604020202020204" pitchFamily="34" charset="0"/>
              </a:rPr>
              <a:t>dolor</a:t>
            </a:r>
            <a:r>
              <a:rPr lang="en-GB" sz="920" kern="1200">
                <a:solidFill>
                  <a:schemeClr val="tx1"/>
                </a:solidFill>
                <a:latin typeface="+mn-lt"/>
                <a:ea typeface="+mn-ea"/>
                <a:cs typeface="Arial" panose="020B0604020202020204" pitchFamily="34" charset="0"/>
              </a:rPr>
              <a:t> sit </a:t>
            </a:r>
            <a:r>
              <a:rPr lang="en-GB" sz="920" kern="1200" err="1">
                <a:solidFill>
                  <a:schemeClr val="tx1"/>
                </a:solidFill>
                <a:latin typeface="+mn-lt"/>
                <a:ea typeface="+mn-ea"/>
                <a:cs typeface="Arial" panose="020B0604020202020204" pitchFamily="34" charset="0"/>
              </a:rPr>
              <a:t>amet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consectetur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adipiscing</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elit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Aliquam</a:t>
            </a:r>
            <a:r>
              <a:rPr lang="en-GB" sz="920" kern="1200">
                <a:solidFill>
                  <a:schemeClr val="tx1"/>
                </a:solidFill>
                <a:latin typeface="+mn-lt"/>
                <a:ea typeface="+mn-ea"/>
                <a:cs typeface="Arial" panose="020B0604020202020204" pitchFamily="34" charset="0"/>
              </a:rPr>
              <a:t> vitae </a:t>
            </a:r>
            <a:r>
              <a:rPr lang="en-GB" sz="920" kern="1200" err="1">
                <a:solidFill>
                  <a:schemeClr val="tx1"/>
                </a:solidFill>
                <a:latin typeface="+mn-lt"/>
                <a:ea typeface="+mn-ea"/>
                <a:cs typeface="Arial" panose="020B0604020202020204" pitchFamily="34" charset="0"/>
              </a:rPr>
              <a:t>lacus</a:t>
            </a:r>
            <a:r>
              <a:rPr lang="en-GB" sz="920" kern="1200">
                <a:solidFill>
                  <a:schemeClr val="tx1"/>
                </a:solidFill>
                <a:latin typeface="+mn-lt"/>
                <a:ea typeface="+mn-ea"/>
                <a:cs typeface="Arial" panose="020B0604020202020204" pitchFamily="34" charset="0"/>
              </a:rPr>
              <a:t> vitae </a:t>
            </a:r>
            <a:r>
              <a:rPr lang="en-GB" sz="920" kern="1200" err="1">
                <a:solidFill>
                  <a:schemeClr val="tx1"/>
                </a:solidFill>
                <a:latin typeface="+mn-lt"/>
                <a:ea typeface="+mn-ea"/>
                <a:cs typeface="Arial" panose="020B0604020202020204" pitchFamily="34" charset="0"/>
              </a:rPr>
              <a:t>elit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scelerisque</a:t>
            </a:r>
            <a:r>
              <a:rPr lang="en-GB" sz="920" kern="1200">
                <a:solidFill>
                  <a:schemeClr val="tx1"/>
                </a:solidFill>
                <a:latin typeface="+mn-lt"/>
                <a:ea typeface="+mn-ea"/>
                <a:cs typeface="Arial" panose="020B0604020202020204" pitchFamily="34" charset="0"/>
              </a:rPr>
              <a:t> cursus. Nam </a:t>
            </a:r>
            <a:r>
              <a:rPr lang="en-GB" sz="920" kern="1200" err="1">
                <a:solidFill>
                  <a:schemeClr val="tx1"/>
                </a:solidFill>
                <a:latin typeface="+mn-lt"/>
                <a:ea typeface="+mn-ea"/>
                <a:cs typeface="Arial" panose="020B0604020202020204" pitchFamily="34" charset="0"/>
              </a:rPr>
              <a:t>tempor</a:t>
            </a:r>
            <a:r>
              <a:rPr lang="en-GB" sz="920" kern="1200">
                <a:solidFill>
                  <a:schemeClr val="tx1"/>
                </a:solidFill>
                <a:latin typeface="+mn-lt"/>
                <a:ea typeface="+mn-ea"/>
                <a:cs typeface="Arial" panose="020B0604020202020204" pitchFamily="34" charset="0"/>
              </a:rPr>
              <a:t> vestibulum </a:t>
            </a:r>
            <a:r>
              <a:rPr lang="en-GB" sz="920" kern="1200" err="1">
                <a:solidFill>
                  <a:schemeClr val="tx1"/>
                </a:solidFill>
                <a:latin typeface="+mn-lt"/>
                <a:ea typeface="+mn-ea"/>
                <a:cs typeface="Arial" panose="020B0604020202020204" pitchFamily="34" charset="0"/>
              </a:rPr>
              <a:t>est</a:t>
            </a:r>
            <a:r>
              <a:rPr lang="en-GB" sz="920" kern="1200">
                <a:solidFill>
                  <a:schemeClr val="tx1"/>
                </a:solidFill>
                <a:latin typeface="+mn-lt"/>
                <a:ea typeface="+mn-ea"/>
                <a:cs typeface="Arial" panose="020B0604020202020204" pitchFamily="34" charset="0"/>
              </a:rPr>
              <a:t>, a </a:t>
            </a:r>
            <a:r>
              <a:rPr lang="en-GB" sz="920" kern="1200" err="1">
                <a:solidFill>
                  <a:schemeClr val="tx1"/>
                </a:solidFill>
                <a:latin typeface="+mn-lt"/>
                <a:ea typeface="+mn-ea"/>
                <a:cs typeface="Arial" panose="020B0604020202020204" pitchFamily="34" charset="0"/>
              </a:rPr>
              <a:t>finibus</a:t>
            </a:r>
            <a:r>
              <a:rPr lang="en-GB" sz="920" kern="1200">
                <a:solidFill>
                  <a:schemeClr val="tx1"/>
                </a:solidFill>
                <a:latin typeface="+mn-lt"/>
                <a:ea typeface="+mn-ea"/>
                <a:cs typeface="Arial" panose="020B0604020202020204" pitchFamily="34" charset="0"/>
              </a:rPr>
              <a:t> magna </a:t>
            </a:r>
            <a:r>
              <a:rPr lang="en-GB" sz="920" kern="1200" err="1">
                <a:solidFill>
                  <a:schemeClr val="tx1"/>
                </a:solidFill>
                <a:latin typeface="+mn-lt"/>
                <a:ea typeface="+mn-ea"/>
                <a:cs typeface="Arial" panose="020B0604020202020204" pitchFamily="34" charset="0"/>
              </a:rPr>
              <a:t>vehicula</a:t>
            </a:r>
            <a:r>
              <a:rPr lang="en-GB" sz="920" kern="1200">
                <a:solidFill>
                  <a:schemeClr val="tx1"/>
                </a:solidFill>
                <a:latin typeface="+mn-lt"/>
                <a:ea typeface="+mn-ea"/>
                <a:cs typeface="Arial" panose="020B0604020202020204" pitchFamily="34" charset="0"/>
              </a:rPr>
              <a:t> vel. </a:t>
            </a:r>
            <a:r>
              <a:rPr lang="en-GB" sz="920" kern="1200" err="1">
                <a:solidFill>
                  <a:schemeClr val="tx1"/>
                </a:solidFill>
                <a:latin typeface="+mn-lt"/>
                <a:ea typeface="+mn-ea"/>
                <a:cs typeface="Arial" panose="020B0604020202020204" pitchFamily="34" charset="0"/>
              </a:rPr>
              <a:t>Etiam</a:t>
            </a:r>
            <a:r>
              <a:rPr lang="en-GB" sz="920" kern="1200">
                <a:solidFill>
                  <a:schemeClr val="tx1"/>
                </a:solidFill>
                <a:latin typeface="+mn-lt"/>
                <a:ea typeface="+mn-ea"/>
                <a:cs typeface="Arial" panose="020B0604020202020204" pitchFamily="34" charset="0"/>
              </a:rPr>
              <a:t> gravida </a:t>
            </a:r>
            <a:r>
              <a:rPr lang="en-GB" sz="920" kern="1200" err="1">
                <a:solidFill>
                  <a:schemeClr val="tx1"/>
                </a:solidFill>
                <a:latin typeface="+mn-lt"/>
                <a:ea typeface="+mn-ea"/>
                <a:cs typeface="Arial" panose="020B0604020202020204" pitchFamily="34" charset="0"/>
              </a:rPr>
              <a:t>sapien</a:t>
            </a:r>
            <a:r>
              <a:rPr lang="en-GB" sz="920" kern="1200">
                <a:solidFill>
                  <a:schemeClr val="tx1"/>
                </a:solidFill>
                <a:latin typeface="+mn-lt"/>
                <a:ea typeface="+mn-ea"/>
                <a:cs typeface="Arial" panose="020B0604020202020204" pitchFamily="34" charset="0"/>
              </a:rPr>
              <a:t> et </a:t>
            </a:r>
            <a:r>
              <a:rPr lang="en-GB" sz="920" kern="1200" err="1">
                <a:solidFill>
                  <a:schemeClr val="tx1"/>
                </a:solidFill>
                <a:latin typeface="+mn-lt"/>
                <a:ea typeface="+mn-ea"/>
                <a:cs typeface="Arial" panose="020B0604020202020204" pitchFamily="34" charset="0"/>
              </a:rPr>
              <a:t>tortor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mollis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eget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imperdiet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quam</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venenatis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Pellentesque</a:t>
            </a:r>
            <a:r>
              <a:rPr lang="en-GB" sz="920" kern="1200">
                <a:solidFill>
                  <a:schemeClr val="tx1"/>
                </a:solidFill>
                <a:latin typeface="+mn-lt"/>
                <a:ea typeface="+mn-ea"/>
                <a:cs typeface="Arial" panose="020B0604020202020204" pitchFamily="34" charset="0"/>
              </a:rPr>
              <a:t> tempus </a:t>
            </a:r>
            <a:r>
              <a:rPr lang="en-GB" sz="920" kern="1200" err="1">
                <a:solidFill>
                  <a:schemeClr val="tx1"/>
                </a:solidFill>
                <a:latin typeface="+mn-lt"/>
                <a:ea typeface="+mn-ea"/>
                <a:cs typeface="Arial" panose="020B0604020202020204" pitchFamily="34" charset="0"/>
              </a:rPr>
              <a:t>ultrices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nisl</a:t>
            </a:r>
            <a:r>
              <a:rPr lang="en-GB" sz="920" kern="1200">
                <a:solidFill>
                  <a:schemeClr val="tx1"/>
                </a:solidFill>
                <a:latin typeface="+mn-lt"/>
                <a:ea typeface="+mn-ea"/>
                <a:cs typeface="Arial" panose="020B0604020202020204" pitchFamily="34" charset="0"/>
              </a:rPr>
              <a:t>, et </a:t>
            </a:r>
            <a:r>
              <a:rPr lang="en-GB" sz="920" kern="1200" err="1">
                <a:solidFill>
                  <a:schemeClr val="tx1"/>
                </a:solidFill>
                <a:latin typeface="+mn-lt"/>
                <a:ea typeface="+mn-ea"/>
                <a:cs typeface="Arial" panose="020B0604020202020204" pitchFamily="34" charset="0"/>
              </a:rPr>
              <a:t>volutpat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enim</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varius</a:t>
            </a:r>
            <a:r>
              <a:rPr lang="en-GB" sz="920" kern="1200">
                <a:solidFill>
                  <a:schemeClr val="tx1"/>
                </a:solidFill>
                <a:latin typeface="+mn-lt"/>
                <a:ea typeface="+mn-ea"/>
                <a:cs typeface="Arial" panose="020B0604020202020204" pitchFamily="34" charset="0"/>
              </a:rPr>
              <a:t> id. Ut non </a:t>
            </a:r>
            <a:r>
              <a:rPr lang="en-GB" sz="920" kern="1200" err="1">
                <a:solidFill>
                  <a:schemeClr val="tx1"/>
                </a:solidFill>
                <a:latin typeface="+mn-lt"/>
                <a:ea typeface="+mn-ea"/>
                <a:cs typeface="Arial" panose="020B0604020202020204" pitchFamily="34" charset="0"/>
              </a:rPr>
              <a:t>lobortis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sapien</a:t>
            </a:r>
            <a:r>
              <a:rPr lang="en-GB" sz="920" kern="1200">
                <a:solidFill>
                  <a:schemeClr val="tx1"/>
                </a:solidFill>
                <a:latin typeface="+mn-lt"/>
                <a:ea typeface="+mn-ea"/>
                <a:cs typeface="Arial" panose="020B0604020202020204" pitchFamily="34" charset="0"/>
              </a:rPr>
              <a:t>. In </a:t>
            </a:r>
            <a:r>
              <a:rPr lang="en-GB" sz="920" kern="1200" err="1">
                <a:solidFill>
                  <a:schemeClr val="tx1"/>
                </a:solidFill>
                <a:latin typeface="+mn-lt"/>
                <a:ea typeface="+mn-ea"/>
                <a:cs typeface="Arial" panose="020B0604020202020204" pitchFamily="34" charset="0"/>
              </a:rPr>
              <a:t>hac</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habitasse</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platea</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dictumst</a:t>
            </a:r>
            <a:r>
              <a:rPr lang="en-GB" sz="920" kern="1200">
                <a:solidFill>
                  <a:schemeClr val="tx1"/>
                </a:solidFill>
                <a:latin typeface="+mn-lt"/>
                <a:ea typeface="+mn-ea"/>
                <a:cs typeface="Arial" panose="020B0604020202020204" pitchFamily="34" charset="0"/>
              </a:rPr>
              <a:t>. Class </a:t>
            </a:r>
            <a:r>
              <a:rPr lang="en-GB" sz="920" kern="1200" err="1">
                <a:solidFill>
                  <a:schemeClr val="tx1"/>
                </a:solidFill>
                <a:latin typeface="+mn-lt"/>
                <a:ea typeface="+mn-ea"/>
                <a:cs typeface="Arial" panose="020B0604020202020204" pitchFamily="34" charset="0"/>
              </a:rPr>
              <a:t>aptent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taciti</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sociosqu</a:t>
            </a:r>
            <a:r>
              <a:rPr lang="en-GB" sz="920" kern="1200">
                <a:solidFill>
                  <a:schemeClr val="tx1"/>
                </a:solidFill>
                <a:latin typeface="+mn-lt"/>
                <a:ea typeface="+mn-ea"/>
                <a:cs typeface="Arial" panose="020B0604020202020204" pitchFamily="34" charset="0"/>
              </a:rPr>
              <a:t> ad </a:t>
            </a:r>
            <a:r>
              <a:rPr lang="en-GB" sz="920" kern="1200" err="1">
                <a:solidFill>
                  <a:schemeClr val="tx1"/>
                </a:solidFill>
                <a:latin typeface="+mn-lt"/>
                <a:ea typeface="+mn-ea"/>
                <a:cs typeface="Arial" panose="020B0604020202020204" pitchFamily="34" charset="0"/>
              </a:rPr>
              <a:t>litora</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torquent</a:t>
            </a:r>
            <a:r>
              <a:rPr lang="en-GB" sz="920" kern="1200">
                <a:solidFill>
                  <a:schemeClr val="tx1"/>
                </a:solidFill>
                <a:latin typeface="+mn-lt"/>
                <a:ea typeface="+mn-ea"/>
                <a:cs typeface="Arial" panose="020B0604020202020204" pitchFamily="34" charset="0"/>
              </a:rPr>
              <a:t> per </a:t>
            </a:r>
            <a:r>
              <a:rPr lang="en-GB" sz="920" kern="1200" err="1">
                <a:solidFill>
                  <a:schemeClr val="tx1"/>
                </a:solidFill>
                <a:latin typeface="+mn-lt"/>
                <a:ea typeface="+mn-ea"/>
                <a:cs typeface="Arial" panose="020B0604020202020204" pitchFamily="34" charset="0"/>
              </a:rPr>
              <a:t>conubia</a:t>
            </a:r>
            <a:r>
              <a:rPr lang="en-GB" sz="920" kern="1200">
                <a:solidFill>
                  <a:schemeClr val="tx1"/>
                </a:solidFill>
                <a:latin typeface="+mn-lt"/>
                <a:ea typeface="+mn-ea"/>
                <a:cs typeface="Arial" panose="020B0604020202020204" pitchFamily="34" charset="0"/>
              </a:rPr>
              <a:t> nostra, per </a:t>
            </a:r>
            <a:r>
              <a:rPr lang="en-GB" sz="920" kern="1200" err="1">
                <a:solidFill>
                  <a:schemeClr val="tx1"/>
                </a:solidFill>
                <a:latin typeface="+mn-lt"/>
                <a:ea typeface="+mn-ea"/>
                <a:cs typeface="Arial" panose="020B0604020202020204" pitchFamily="34" charset="0"/>
              </a:rPr>
              <a:t>inceptos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himenaeos</a:t>
            </a:r>
            <a:r>
              <a:rPr lang="en-GB" sz="920" kern="1200">
                <a:solidFill>
                  <a:schemeClr val="tx1"/>
                </a:solidFill>
                <a:latin typeface="+mn-lt"/>
                <a:ea typeface="+mn-ea"/>
                <a:cs typeface="Arial" panose="020B0604020202020204" pitchFamily="34" charset="0"/>
              </a:rPr>
              <a:t>. Nam lacinia </a:t>
            </a:r>
            <a:r>
              <a:rPr lang="en-GB" sz="920" kern="1200" err="1">
                <a:solidFill>
                  <a:schemeClr val="tx1"/>
                </a:solidFill>
                <a:latin typeface="+mn-lt"/>
                <a:ea typeface="+mn-ea"/>
                <a:cs typeface="Arial" panose="020B0604020202020204" pitchFamily="34" charset="0"/>
              </a:rPr>
              <a:t>fringilla</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tellus</a:t>
            </a:r>
            <a:r>
              <a:rPr lang="en-GB" sz="920" kern="1200">
                <a:solidFill>
                  <a:schemeClr val="tx1"/>
                </a:solidFill>
                <a:latin typeface="+mn-lt"/>
                <a:ea typeface="+mn-ea"/>
                <a:cs typeface="Arial" panose="020B0604020202020204" pitchFamily="34" charset="0"/>
              </a:rPr>
              <a:t> vitae </a:t>
            </a:r>
            <a:r>
              <a:rPr lang="en-GB" sz="920" kern="1200" err="1">
                <a:solidFill>
                  <a:schemeClr val="tx1"/>
                </a:solidFill>
                <a:latin typeface="+mn-lt"/>
                <a:ea typeface="+mn-ea"/>
                <a:cs typeface="Arial" panose="020B0604020202020204" pitchFamily="34" charset="0"/>
              </a:rPr>
              <a:t>ullamcorper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Sed</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hendrerit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tristique</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accumsan</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Vivamus</a:t>
            </a:r>
            <a:r>
              <a:rPr lang="en-GB" sz="920" kern="1200">
                <a:solidFill>
                  <a:schemeClr val="tx1"/>
                </a:solidFill>
                <a:latin typeface="+mn-lt"/>
                <a:ea typeface="+mn-ea"/>
                <a:cs typeface="Arial" panose="020B0604020202020204" pitchFamily="34" charset="0"/>
              </a:rPr>
              <a:t> ac ante </a:t>
            </a:r>
            <a:r>
              <a:rPr lang="en-GB" sz="920" kern="1200" err="1">
                <a:solidFill>
                  <a:schemeClr val="tx1"/>
                </a:solidFill>
                <a:latin typeface="+mn-lt"/>
                <a:ea typeface="+mn-ea"/>
                <a:cs typeface="Arial" panose="020B0604020202020204" pitchFamily="34" charset="0"/>
              </a:rPr>
              <a:t>feugiat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efficitur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nisl</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vel</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molestie</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nunc</a:t>
            </a:r>
            <a:r>
              <a:rPr lang="en-GB" sz="920" kern="1200">
                <a:solidFill>
                  <a:schemeClr val="tx1"/>
                </a:solidFill>
                <a:latin typeface="+mn-lt"/>
                <a:ea typeface="+mn-ea"/>
                <a:cs typeface="Arial" panose="020B0604020202020204" pitchFamily="34" charset="0"/>
              </a:rPr>
              <a:t>. Nunc </a:t>
            </a:r>
            <a:r>
              <a:rPr lang="en-GB" sz="920" kern="1200" err="1">
                <a:solidFill>
                  <a:schemeClr val="tx1"/>
                </a:solidFill>
                <a:latin typeface="+mn-lt"/>
                <a:ea typeface="+mn-ea"/>
                <a:cs typeface="Arial" panose="020B0604020202020204" pitchFamily="34" charset="0"/>
              </a:rPr>
              <a:t>ultricies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neque</a:t>
            </a:r>
            <a:r>
              <a:rPr lang="en-GB" sz="920" kern="1200">
                <a:solidFill>
                  <a:schemeClr val="tx1"/>
                </a:solidFill>
                <a:latin typeface="+mn-lt"/>
                <a:ea typeface="+mn-ea"/>
                <a:cs typeface="Arial" panose="020B0604020202020204" pitchFamily="34" charset="0"/>
              </a:rPr>
              <a:t> a </a:t>
            </a:r>
            <a:r>
              <a:rPr lang="en-GB" sz="920" kern="1200" err="1">
                <a:solidFill>
                  <a:schemeClr val="tx1"/>
                </a:solidFill>
                <a:latin typeface="+mn-lt"/>
                <a:ea typeface="+mn-ea"/>
                <a:cs typeface="Arial" panose="020B0604020202020204" pitchFamily="34" charset="0"/>
              </a:rPr>
              <a:t>finibus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malesuada</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tortor</a:t>
            </a:r>
            <a:r>
              <a:rPr lang="en-GB" sz="920" kern="1200">
                <a:solidFill>
                  <a:schemeClr val="tx1"/>
                </a:solidFill>
                <a:latin typeface="+mn-lt"/>
                <a:ea typeface="+mn-ea"/>
                <a:cs typeface="Arial" panose="020B0604020202020204" pitchFamily="34" charset="0"/>
              </a:rPr>
              <a:t> ex </a:t>
            </a:r>
            <a:r>
              <a:rPr lang="en-GB" sz="920" kern="1200" err="1">
                <a:solidFill>
                  <a:schemeClr val="tx1"/>
                </a:solidFill>
                <a:latin typeface="+mn-lt"/>
                <a:ea typeface="+mn-ea"/>
                <a:cs typeface="Arial" panose="020B0604020202020204" pitchFamily="34" charset="0"/>
              </a:rPr>
              <a:t>vehicula</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nisl</a:t>
            </a:r>
            <a:r>
              <a:rPr lang="en-GB" sz="920" kern="1200">
                <a:solidFill>
                  <a:schemeClr val="tx1"/>
                </a:solidFill>
                <a:latin typeface="+mn-lt"/>
                <a:ea typeface="+mn-ea"/>
                <a:cs typeface="Arial" panose="020B0604020202020204" pitchFamily="34" charset="0"/>
              </a:rPr>
              <a:t>, non </a:t>
            </a:r>
            <a:r>
              <a:rPr lang="en-GB" sz="920" kern="1200" err="1">
                <a:solidFill>
                  <a:schemeClr val="tx1"/>
                </a:solidFill>
                <a:latin typeface="+mn-lt"/>
                <a:ea typeface="+mn-ea"/>
                <a:cs typeface="Arial" panose="020B0604020202020204" pitchFamily="34" charset="0"/>
              </a:rPr>
              <a:t>facilisis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nunc</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nisl</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vel</a:t>
            </a:r>
            <a:r>
              <a:rPr lang="en-GB" sz="920" kern="1200">
                <a:solidFill>
                  <a:schemeClr val="tx1"/>
                </a:solidFill>
                <a:latin typeface="+mn-lt"/>
                <a:ea typeface="+mn-ea"/>
                <a:cs typeface="Arial" panose="020B0604020202020204" pitchFamily="34" charset="0"/>
              </a:rPr>
              <a:t> nisi. Nam </a:t>
            </a:r>
            <a:r>
              <a:rPr lang="en-GB" sz="920" kern="1200" err="1">
                <a:solidFill>
                  <a:schemeClr val="tx1"/>
                </a:solidFill>
                <a:latin typeface="+mn-lt"/>
                <a:ea typeface="+mn-ea"/>
                <a:cs typeface="Arial" panose="020B0604020202020204" pitchFamily="34" charset="0"/>
              </a:rPr>
              <a:t>vehicula</a:t>
            </a:r>
            <a:r>
              <a:rPr lang="en-GB" sz="920" kern="1200">
                <a:solidFill>
                  <a:schemeClr val="tx1"/>
                </a:solidFill>
                <a:latin typeface="+mn-lt"/>
                <a:ea typeface="+mn-ea"/>
                <a:cs typeface="Arial" panose="020B0604020202020204" pitchFamily="34" charset="0"/>
              </a:rPr>
              <a:t> vestibulum </a:t>
            </a:r>
            <a:r>
              <a:rPr lang="en-GB" sz="920" kern="1200" err="1">
                <a:solidFill>
                  <a:schemeClr val="tx1"/>
                </a:solidFill>
                <a:latin typeface="+mn-lt"/>
                <a:ea typeface="+mn-ea"/>
                <a:cs typeface="Arial" panose="020B0604020202020204" pitchFamily="34" charset="0"/>
              </a:rPr>
              <a:t>urna</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faucibus</a:t>
            </a:r>
            <a:r>
              <a:rPr lang="en-GB" sz="920" kern="1200">
                <a:solidFill>
                  <a:schemeClr val="tx1"/>
                </a:solidFill>
                <a:latin typeface="+mn-lt"/>
                <a:ea typeface="+mn-ea"/>
                <a:cs typeface="Arial" panose="020B0604020202020204" pitchFamily="34" charset="0"/>
              </a:rPr>
              <a:t> tempus </a:t>
            </a:r>
            <a:r>
              <a:rPr lang="en-GB" sz="920" kern="1200" err="1">
                <a:solidFill>
                  <a:schemeClr val="tx1"/>
                </a:solidFill>
                <a:latin typeface="+mn-lt"/>
                <a:ea typeface="+mn-ea"/>
                <a:cs typeface="Arial" panose="020B0604020202020204" pitchFamily="34" charset="0"/>
              </a:rPr>
              <a:t>nulla</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laoreet</a:t>
            </a:r>
            <a:r>
              <a:rPr lang="en-GB" sz="920" kern="1200">
                <a:solidFill>
                  <a:schemeClr val="tx1"/>
                </a:solidFill>
                <a:latin typeface="+mn-lt"/>
                <a:ea typeface="+mn-ea"/>
                <a:cs typeface="Arial" panose="020B0604020202020204" pitchFamily="34" charset="0"/>
              </a:rPr>
              <a:t> ac. </a:t>
            </a:r>
            <a:r>
              <a:rPr lang="en-GB" sz="920" kern="1200" err="1">
                <a:solidFill>
                  <a:schemeClr val="tx1"/>
                </a:solidFill>
                <a:latin typeface="+mn-lt"/>
                <a:ea typeface="+mn-ea"/>
                <a:cs typeface="Arial" panose="020B0604020202020204" pitchFamily="34" charset="0"/>
              </a:rPr>
              <a:t>Fusce</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nunc</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dolor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euismod</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eget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nunc</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ut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ornare</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ultricies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nunc</a:t>
            </a:r>
            <a:r>
              <a:rPr lang="en-GB" sz="920" kern="1200">
                <a:solidFill>
                  <a:schemeClr val="tx1"/>
                </a:solidFill>
                <a:latin typeface="+mn-lt"/>
                <a:ea typeface="+mn-ea"/>
                <a:cs typeface="Arial" panose="020B0604020202020204" pitchFamily="34" charset="0"/>
              </a:rPr>
              <a:t>. In </a:t>
            </a:r>
            <a:r>
              <a:rPr lang="en-GB" sz="920" kern="1200" err="1">
                <a:solidFill>
                  <a:schemeClr val="tx1"/>
                </a:solidFill>
                <a:latin typeface="+mn-lt"/>
                <a:ea typeface="+mn-ea"/>
                <a:cs typeface="Arial" panose="020B0604020202020204" pitchFamily="34" charset="0"/>
              </a:rPr>
              <a:t>ultrices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lectus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quis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sagittis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interdum</a:t>
            </a:r>
            <a:r>
              <a:rPr lang="en-GB" sz="920" kern="1200">
                <a:solidFill>
                  <a:schemeClr val="tx1"/>
                </a:solidFill>
                <a:latin typeface="+mn-lt"/>
                <a:ea typeface="+mn-ea"/>
                <a:cs typeface="Arial" panose="020B0604020202020204" pitchFamily="34" charset="0"/>
              </a:rPr>
              <a:t>, eros </a:t>
            </a:r>
            <a:r>
              <a:rPr lang="en-GB" sz="920" kern="1200" err="1">
                <a:solidFill>
                  <a:schemeClr val="tx1"/>
                </a:solidFill>
                <a:latin typeface="+mn-lt"/>
                <a:ea typeface="+mn-ea"/>
                <a:cs typeface="Arial" panose="020B0604020202020204" pitchFamily="34" charset="0"/>
              </a:rPr>
              <a:t>neque</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aliquam</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leo</a:t>
            </a:r>
            <a:r>
              <a:rPr lang="en-GB" sz="920" kern="1200">
                <a:solidFill>
                  <a:schemeClr val="tx1"/>
                </a:solidFill>
                <a:latin typeface="+mn-lt"/>
                <a:ea typeface="+mn-ea"/>
                <a:cs typeface="Arial" panose="020B0604020202020204" pitchFamily="34" charset="0"/>
              </a:rPr>
              <a:t>, vestibulum </a:t>
            </a:r>
            <a:r>
              <a:rPr lang="en-GB" sz="920" kern="1200" err="1">
                <a:solidFill>
                  <a:schemeClr val="tx1"/>
                </a:solidFill>
                <a:latin typeface="+mn-lt"/>
                <a:ea typeface="+mn-ea"/>
                <a:cs typeface="Arial" panose="020B0604020202020204" pitchFamily="34" charset="0"/>
              </a:rPr>
              <a:t>porttitor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est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nulla</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sed</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lectus</a:t>
            </a:r>
            <a:r>
              <a:rPr lang="en-GB" sz="920" kern="1200">
                <a:solidFill>
                  <a:schemeClr val="tx1"/>
                </a:solidFill>
                <a:latin typeface="+mn-lt"/>
                <a:ea typeface="+mn-ea"/>
                <a:cs typeface="Arial" panose="020B0604020202020204" pitchFamily="34" charset="0"/>
              </a:rPr>
              <a:t>. Cras </a:t>
            </a:r>
            <a:r>
              <a:rPr lang="en-GB" sz="920" kern="1200" err="1">
                <a:solidFill>
                  <a:schemeClr val="tx1"/>
                </a:solidFill>
                <a:latin typeface="+mn-lt"/>
                <a:ea typeface="+mn-ea"/>
                <a:cs typeface="Arial" panose="020B0604020202020204" pitchFamily="34" charset="0"/>
              </a:rPr>
              <a:t>porttitor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euismod</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tempor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ornare</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ultricies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nunc</a:t>
            </a:r>
            <a:r>
              <a:rPr lang="en-GB" sz="920" kern="1200">
                <a:solidFill>
                  <a:schemeClr val="tx1"/>
                </a:solidFill>
                <a:latin typeface="+mn-lt"/>
                <a:ea typeface="+mn-ea"/>
                <a:cs typeface="Arial" panose="020B0604020202020204" pitchFamily="34" charset="0"/>
              </a:rPr>
              <a:t>. In </a:t>
            </a:r>
            <a:r>
              <a:rPr lang="en-GB" sz="920" kern="1200" err="1">
                <a:solidFill>
                  <a:schemeClr val="tx1"/>
                </a:solidFill>
                <a:latin typeface="+mn-lt"/>
                <a:ea typeface="+mn-ea"/>
                <a:cs typeface="Arial" panose="020B0604020202020204" pitchFamily="34" charset="0"/>
              </a:rPr>
              <a:t>ultrices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lectus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quis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sagittis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interdum</a:t>
            </a:r>
            <a:r>
              <a:rPr lang="en-GB" sz="920" kern="1200">
                <a:solidFill>
                  <a:schemeClr val="tx1"/>
                </a:solidFill>
                <a:latin typeface="+mn-lt"/>
                <a:ea typeface="+mn-ea"/>
                <a:cs typeface="Arial" panose="020B0604020202020204" pitchFamily="34" charset="0"/>
              </a:rPr>
              <a:t>, eros </a:t>
            </a:r>
            <a:r>
              <a:rPr lang="en-GB" sz="920" kern="1200" err="1">
                <a:solidFill>
                  <a:schemeClr val="tx1"/>
                </a:solidFill>
                <a:latin typeface="+mn-lt"/>
                <a:ea typeface="+mn-ea"/>
                <a:cs typeface="Arial" panose="020B0604020202020204" pitchFamily="34" charset="0"/>
              </a:rPr>
              <a:t>neque</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aliquam</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leo</a:t>
            </a:r>
            <a:r>
              <a:rPr lang="en-GB" sz="920" kern="1200">
                <a:solidFill>
                  <a:schemeClr val="tx1"/>
                </a:solidFill>
                <a:latin typeface="+mn-lt"/>
                <a:ea typeface="+mn-ea"/>
                <a:cs typeface="Arial" panose="020B0604020202020204" pitchFamily="34" charset="0"/>
              </a:rPr>
              <a:t>, vestibulum </a:t>
            </a:r>
            <a:r>
              <a:rPr lang="en-GB" sz="920" kern="1200" err="1">
                <a:solidFill>
                  <a:schemeClr val="tx1"/>
                </a:solidFill>
                <a:latin typeface="+mn-lt"/>
                <a:ea typeface="+mn-ea"/>
                <a:cs typeface="Arial" panose="020B0604020202020204" pitchFamily="34" charset="0"/>
              </a:rPr>
              <a:t>porttitor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est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nulla</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sed</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lectus</a:t>
            </a:r>
            <a:r>
              <a:rPr lang="en-GB" sz="920" kern="1200">
                <a:solidFill>
                  <a:schemeClr val="tx1"/>
                </a:solidFill>
                <a:latin typeface="+mn-lt"/>
                <a:ea typeface="+mn-ea"/>
                <a:cs typeface="Arial" panose="020B0604020202020204" pitchFamily="34" charset="0"/>
              </a:rPr>
              <a:t>. Cras </a:t>
            </a:r>
            <a:r>
              <a:rPr lang="en-GB" sz="920" kern="1200" err="1">
                <a:solidFill>
                  <a:schemeClr val="tx1"/>
                </a:solidFill>
                <a:latin typeface="+mn-lt"/>
                <a:ea typeface="+mn-ea"/>
                <a:cs typeface="Arial" panose="020B0604020202020204" pitchFamily="34" charset="0"/>
              </a:rPr>
              <a:t>porttitor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euismod</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tempor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sagittis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interdum</a:t>
            </a:r>
            <a:r>
              <a:rPr lang="en-GB" sz="920" kern="1200">
                <a:solidFill>
                  <a:schemeClr val="tx1"/>
                </a:solidFill>
                <a:latin typeface="+mn-lt"/>
                <a:ea typeface="+mn-ea"/>
                <a:cs typeface="Arial" panose="020B0604020202020204" pitchFamily="34" charset="0"/>
              </a:rPr>
              <a:t>. Lorem ipsum </a:t>
            </a:r>
            <a:r>
              <a:rPr lang="en-GB" sz="920" kern="1200" err="1">
                <a:solidFill>
                  <a:schemeClr val="tx1"/>
                </a:solidFill>
                <a:latin typeface="+mn-lt"/>
                <a:ea typeface="+mn-ea"/>
                <a:cs typeface="Arial" panose="020B0604020202020204" pitchFamily="34" charset="0"/>
              </a:rPr>
              <a:t>dolor</a:t>
            </a:r>
            <a:r>
              <a:rPr lang="en-GB" sz="920" kern="1200">
                <a:solidFill>
                  <a:schemeClr val="tx1"/>
                </a:solidFill>
                <a:latin typeface="+mn-lt"/>
                <a:ea typeface="+mn-ea"/>
                <a:cs typeface="Arial" panose="020B0604020202020204" pitchFamily="34" charset="0"/>
              </a:rPr>
              <a:t> sit </a:t>
            </a:r>
            <a:r>
              <a:rPr lang="en-GB" sz="920" kern="1200" err="1">
                <a:solidFill>
                  <a:schemeClr val="tx1"/>
                </a:solidFill>
                <a:latin typeface="+mn-lt"/>
                <a:ea typeface="+mn-ea"/>
                <a:cs typeface="Arial" panose="020B0604020202020204" pitchFamily="34" charset="0"/>
              </a:rPr>
              <a:t>amet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consectetur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adipiscing</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elit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Aliquam</a:t>
            </a:r>
            <a:r>
              <a:rPr lang="en-GB" sz="920" kern="1200">
                <a:solidFill>
                  <a:schemeClr val="tx1"/>
                </a:solidFill>
                <a:latin typeface="+mn-lt"/>
                <a:ea typeface="+mn-ea"/>
                <a:cs typeface="Arial" panose="020B0604020202020204" pitchFamily="34" charset="0"/>
              </a:rPr>
              <a:t> vitae </a:t>
            </a:r>
            <a:r>
              <a:rPr lang="en-GB" sz="920" kern="1200" err="1">
                <a:solidFill>
                  <a:schemeClr val="tx1"/>
                </a:solidFill>
                <a:latin typeface="+mn-lt"/>
                <a:ea typeface="+mn-ea"/>
                <a:cs typeface="Arial" panose="020B0604020202020204" pitchFamily="34" charset="0"/>
              </a:rPr>
              <a:t>lacus</a:t>
            </a:r>
            <a:r>
              <a:rPr lang="en-GB" sz="920" kern="1200">
                <a:solidFill>
                  <a:schemeClr val="tx1"/>
                </a:solidFill>
                <a:latin typeface="+mn-lt"/>
                <a:ea typeface="+mn-ea"/>
                <a:cs typeface="Arial" panose="020B0604020202020204" pitchFamily="34" charset="0"/>
              </a:rPr>
              <a:t> vitae </a:t>
            </a:r>
            <a:r>
              <a:rPr lang="en-GB" sz="920" kern="1200" err="1">
                <a:solidFill>
                  <a:schemeClr val="tx1"/>
                </a:solidFill>
                <a:latin typeface="+mn-lt"/>
                <a:ea typeface="+mn-ea"/>
                <a:cs typeface="Arial" panose="020B0604020202020204" pitchFamily="34" charset="0"/>
              </a:rPr>
              <a:t>elit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scelerisque</a:t>
            </a:r>
            <a:r>
              <a:rPr lang="en-GB" sz="920" kern="1200">
                <a:solidFill>
                  <a:schemeClr val="tx1"/>
                </a:solidFill>
                <a:latin typeface="+mn-lt"/>
                <a:ea typeface="+mn-ea"/>
                <a:cs typeface="Arial" panose="020B0604020202020204" pitchFamily="34" charset="0"/>
              </a:rPr>
              <a:t> cursus. Nam </a:t>
            </a:r>
            <a:r>
              <a:rPr lang="en-GB" sz="920" kern="1200" err="1">
                <a:solidFill>
                  <a:schemeClr val="tx1"/>
                </a:solidFill>
                <a:latin typeface="+mn-lt"/>
                <a:ea typeface="+mn-ea"/>
                <a:cs typeface="Arial" panose="020B0604020202020204" pitchFamily="34" charset="0"/>
              </a:rPr>
              <a:t>tempor</a:t>
            </a:r>
            <a:r>
              <a:rPr lang="en-GB" sz="920" kern="1200">
                <a:solidFill>
                  <a:schemeClr val="tx1"/>
                </a:solidFill>
                <a:latin typeface="+mn-lt"/>
                <a:ea typeface="+mn-ea"/>
                <a:cs typeface="Arial" panose="020B0604020202020204" pitchFamily="34" charset="0"/>
              </a:rPr>
              <a:t> vestibulum </a:t>
            </a:r>
            <a:r>
              <a:rPr lang="en-GB" sz="920" kern="1200" err="1">
                <a:solidFill>
                  <a:schemeClr val="tx1"/>
                </a:solidFill>
                <a:latin typeface="+mn-lt"/>
                <a:ea typeface="+mn-ea"/>
                <a:cs typeface="Arial" panose="020B0604020202020204" pitchFamily="34" charset="0"/>
              </a:rPr>
              <a:t>est</a:t>
            </a:r>
            <a:r>
              <a:rPr lang="en-GB" sz="920" kern="1200">
                <a:solidFill>
                  <a:schemeClr val="tx1"/>
                </a:solidFill>
                <a:latin typeface="+mn-lt"/>
                <a:ea typeface="+mn-ea"/>
                <a:cs typeface="Arial" panose="020B0604020202020204" pitchFamily="34" charset="0"/>
              </a:rPr>
              <a:t>, a </a:t>
            </a:r>
            <a:r>
              <a:rPr lang="en-GB" sz="920" kern="1200" err="1">
                <a:solidFill>
                  <a:schemeClr val="tx1"/>
                </a:solidFill>
                <a:latin typeface="+mn-lt"/>
                <a:ea typeface="+mn-ea"/>
                <a:cs typeface="Arial" panose="020B0604020202020204" pitchFamily="34" charset="0"/>
              </a:rPr>
              <a:t>finibus</a:t>
            </a:r>
            <a:r>
              <a:rPr lang="en-GB" sz="920" kern="1200">
                <a:solidFill>
                  <a:schemeClr val="tx1"/>
                </a:solidFill>
                <a:latin typeface="+mn-lt"/>
                <a:ea typeface="+mn-ea"/>
                <a:cs typeface="Arial" panose="020B0604020202020204" pitchFamily="34" charset="0"/>
              </a:rPr>
              <a:t> magna </a:t>
            </a:r>
            <a:r>
              <a:rPr lang="en-GB" sz="920" kern="1200" err="1">
                <a:solidFill>
                  <a:schemeClr val="tx1"/>
                </a:solidFill>
                <a:latin typeface="+mn-lt"/>
                <a:ea typeface="+mn-ea"/>
                <a:cs typeface="Arial" panose="020B0604020202020204" pitchFamily="34" charset="0"/>
              </a:rPr>
              <a:t>vehicula</a:t>
            </a:r>
            <a:r>
              <a:rPr lang="en-GB" sz="920" kern="1200">
                <a:solidFill>
                  <a:schemeClr val="tx1"/>
                </a:solidFill>
                <a:latin typeface="+mn-lt"/>
                <a:ea typeface="+mn-ea"/>
                <a:cs typeface="Arial" panose="020B0604020202020204" pitchFamily="34" charset="0"/>
              </a:rPr>
              <a:t> vel. </a:t>
            </a:r>
            <a:r>
              <a:rPr lang="en-GB" sz="920" kern="1200" err="1">
                <a:solidFill>
                  <a:schemeClr val="tx1"/>
                </a:solidFill>
                <a:latin typeface="+mn-lt"/>
                <a:ea typeface="+mn-ea"/>
                <a:cs typeface="Arial" panose="020B0604020202020204" pitchFamily="34" charset="0"/>
              </a:rPr>
              <a:t>Etiam</a:t>
            </a:r>
            <a:r>
              <a:rPr lang="en-GB" sz="920" kern="1200">
                <a:solidFill>
                  <a:schemeClr val="tx1"/>
                </a:solidFill>
                <a:latin typeface="+mn-lt"/>
                <a:ea typeface="+mn-ea"/>
                <a:cs typeface="Arial" panose="020B0604020202020204" pitchFamily="34" charset="0"/>
              </a:rPr>
              <a:t> gravida </a:t>
            </a:r>
            <a:r>
              <a:rPr lang="en-GB" sz="920" kern="1200" err="1">
                <a:solidFill>
                  <a:schemeClr val="tx1"/>
                </a:solidFill>
                <a:latin typeface="+mn-lt"/>
                <a:ea typeface="+mn-ea"/>
                <a:cs typeface="Arial" panose="020B0604020202020204" pitchFamily="34" charset="0"/>
              </a:rPr>
              <a:t>sapien</a:t>
            </a:r>
            <a:r>
              <a:rPr lang="en-GB" sz="920" kern="1200">
                <a:solidFill>
                  <a:schemeClr val="tx1"/>
                </a:solidFill>
                <a:latin typeface="+mn-lt"/>
                <a:ea typeface="+mn-ea"/>
                <a:cs typeface="Arial" panose="020B0604020202020204" pitchFamily="34" charset="0"/>
              </a:rPr>
              <a:t> et </a:t>
            </a:r>
            <a:r>
              <a:rPr lang="en-GB" sz="920" kern="1200" err="1">
                <a:solidFill>
                  <a:schemeClr val="tx1"/>
                </a:solidFill>
                <a:latin typeface="+mn-lt"/>
                <a:ea typeface="+mn-ea"/>
                <a:cs typeface="Arial" panose="020B0604020202020204" pitchFamily="34" charset="0"/>
              </a:rPr>
              <a:t>tortor</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mollis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eget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imperdiet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quam</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venenatis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Pellentesque</a:t>
            </a:r>
            <a:r>
              <a:rPr lang="en-GB" sz="920" kern="1200">
                <a:solidFill>
                  <a:schemeClr val="tx1"/>
                </a:solidFill>
                <a:latin typeface="+mn-lt"/>
                <a:ea typeface="+mn-ea"/>
                <a:cs typeface="Arial" panose="020B0604020202020204" pitchFamily="34" charset="0"/>
              </a:rPr>
              <a:t> tempus </a:t>
            </a:r>
            <a:r>
              <a:rPr lang="en-GB" sz="920" kern="1200" err="1">
                <a:solidFill>
                  <a:schemeClr val="tx1"/>
                </a:solidFill>
                <a:latin typeface="+mn-lt"/>
                <a:ea typeface="+mn-ea"/>
                <a:cs typeface="Arial" panose="020B0604020202020204" pitchFamily="34" charset="0"/>
              </a:rPr>
              <a:t>ultrices</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nisl</a:t>
            </a:r>
            <a:r>
              <a:rPr lang="en-GB" sz="920" kern="1200">
                <a:solidFill>
                  <a:schemeClr val="tx1"/>
                </a:solidFill>
                <a:latin typeface="+mn-lt"/>
                <a:ea typeface="+mn-ea"/>
                <a:cs typeface="Arial" panose="020B0604020202020204" pitchFamily="34" charset="0"/>
              </a:rPr>
              <a:t>, et </a:t>
            </a:r>
            <a:r>
              <a:rPr lang="en-GB" sz="920" kern="1200" err="1">
                <a:solidFill>
                  <a:schemeClr val="tx1"/>
                </a:solidFill>
                <a:latin typeface="+mn-lt"/>
                <a:ea typeface="+mn-ea"/>
                <a:cs typeface="Arial" panose="020B0604020202020204" pitchFamily="34" charset="0"/>
              </a:rPr>
              <a:t>volutpat</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enim</a:t>
            </a:r>
            <a:r>
              <a:rPr lang="en-GB" sz="920" kern="1200">
                <a:solidFill>
                  <a:schemeClr val="tx1"/>
                </a:solidFill>
                <a:latin typeface="+mn-lt"/>
                <a:ea typeface="+mn-ea"/>
                <a:cs typeface="Arial" panose="020B0604020202020204" pitchFamily="34" charset="0"/>
              </a:rPr>
              <a:t> </a:t>
            </a:r>
            <a:r>
              <a:rPr lang="en-GB" sz="920" kern="1200" err="1">
                <a:solidFill>
                  <a:schemeClr val="tx1"/>
                </a:solidFill>
                <a:latin typeface="+mn-lt"/>
                <a:ea typeface="+mn-ea"/>
                <a:cs typeface="Arial" panose="020B0604020202020204" pitchFamily="34" charset="0"/>
              </a:rPr>
              <a:t>varius</a:t>
            </a:r>
            <a:r>
              <a:rPr lang="en-GB" sz="920" kern="1200">
                <a:solidFill>
                  <a:schemeClr val="tx1"/>
                </a:solidFill>
                <a:latin typeface="+mn-lt"/>
                <a:ea typeface="+mn-ea"/>
                <a:cs typeface="Arial" panose="020B0604020202020204" pitchFamily="34" charset="0"/>
              </a:rPr>
              <a:t> id. </a:t>
            </a:r>
          </a:p>
          <a:p>
            <a:pPr indent="0" algn="l" rtl="0" eaLnBrk="1" latinLnBrk="0" hangingPunct="1">
              <a:lnSpc>
                <a:spcPts val="2025"/>
              </a:lnSpc>
              <a:buFont typeface="Arial" panose="020B0604020202020204" pitchFamily="34" charset="0"/>
              <a:buNone/>
            </a:pPr>
            <a:endParaRPr lang="en-GB" sz="920" kern="1200">
              <a:solidFill>
                <a:schemeClr val="tx1"/>
              </a:solidFill>
              <a:latin typeface="+mn-lt"/>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US" noProof="0"/>
              <a:t>Header Text – Remove if Not Needed</a:t>
            </a:r>
          </a:p>
        </p:txBody>
      </p:sp>
      <p:sp>
        <p:nvSpPr>
          <p:cNvPr id="10" name="Text Placeholder 8">
            <a:extLst>
              <a:ext uri="{FF2B5EF4-FFF2-40B4-BE49-F238E27FC236}">
                <a16:creationId xmlns:a16="http://schemas.microsoft.com/office/drawing/2014/main" id="{EC1C155F-37A9-8C4F-AEED-191D82C5DF13}"/>
              </a:ext>
            </a:extLst>
          </p:cNvPr>
          <p:cNvSpPr>
            <a:spLocks noGrp="1"/>
          </p:cNvSpPr>
          <p:nvPr>
            <p:ph type="body" sz="quarter" idx="18" hasCustomPrompt="1"/>
          </p:nvPr>
        </p:nvSpPr>
        <p:spPr>
          <a:xfrm>
            <a:off x="451235" y="2346363"/>
            <a:ext cx="4577993" cy="3133509"/>
          </a:xfrm>
        </p:spPr>
        <p:txBody>
          <a:bodyPr/>
          <a:lstStyle>
            <a:lvl1pPr>
              <a:defRPr lang="en-GB" sz="184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916173" rtl="0" eaLnBrk="1" latinLnBrk="0" hangingPunct="1">
              <a:lnSpc>
                <a:spcPts val="2724"/>
              </a:lnSpc>
              <a:spcBef>
                <a:spcPts val="1000"/>
              </a:spcBef>
              <a:buSzPct val="80000"/>
              <a:buFont typeface="Arial" panose="020B0604020202020204" pitchFamily="34" charset="0"/>
              <a:buNone/>
              <a:tabLst>
                <a:tab pos="186974" algn="l"/>
              </a:tabLst>
            </a:pPr>
            <a:r>
              <a:rPr lang="en-GB"/>
              <a:t>Sed malesuada, arcu </a:t>
            </a:r>
            <a:r>
              <a:rPr lang="en-GB" err="1"/>
              <a:t>vel</a:t>
            </a:r>
            <a:r>
              <a:rPr lang="en-GB"/>
              <a:t> </a:t>
            </a:r>
            <a:r>
              <a:rPr lang="en-GB" err="1"/>
              <a:t>posuere</a:t>
            </a:r>
            <a:r>
              <a:rPr lang="en-GB"/>
              <a:t> tristique, tortor nibh pharetra arcu, sed dignissim mauris purus eget turpis. Phasellus at velit aliquet, accumsan leo vitae, aliquet</a:t>
            </a:r>
          </a:p>
        </p:txBody>
      </p:sp>
      <p:sp>
        <p:nvSpPr>
          <p:cNvPr id="11" name="Title 1">
            <a:extLst>
              <a:ext uri="{FF2B5EF4-FFF2-40B4-BE49-F238E27FC236}">
                <a16:creationId xmlns:a16="http://schemas.microsoft.com/office/drawing/2014/main" id="{357365C4-03D7-E642-9D94-818FD279BD2E}"/>
              </a:ext>
            </a:extLst>
          </p:cNvPr>
          <p:cNvSpPr>
            <a:spLocks noGrp="1"/>
          </p:cNvSpPr>
          <p:nvPr>
            <p:ph type="title" hasCustomPrompt="1"/>
          </p:nvPr>
        </p:nvSpPr>
        <p:spPr>
          <a:xfrm>
            <a:off x="451786" y="762877"/>
            <a:ext cx="4577993" cy="127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984342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rner picture + column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029" y="5429871"/>
            <a:ext cx="6515019" cy="1109855"/>
          </a:xfrm>
          <a:prstGeom prst="rect">
            <a:avLst/>
          </a:prstGeom>
        </p:spPr>
        <p:txBody>
          <a:bodyPr/>
          <a:lstStyle>
            <a:lvl1pPr>
              <a:lnSpc>
                <a:spcPts val="3190"/>
              </a:lnSpc>
              <a:defRPr sz="2454"/>
            </a:lvl1pPr>
          </a:lstStyle>
          <a:p>
            <a:r>
              <a:rPr lang="en-US"/>
              <a:t>Sed hendrerit consectetur dapibus, lorem ipsum dolor sit amet, consectetur adipiscing</a:t>
            </a:r>
            <a:endParaRPr lang="en-GB"/>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a:xfrm>
            <a:off x="10996695" y="6538805"/>
            <a:ext cx="743470" cy="240790"/>
          </a:xfrm>
          <a:prstGeom prst="rect">
            <a:avLst/>
          </a:prstGeom>
        </p:spPr>
        <p:txBody>
          <a:bodyPr/>
          <a:lstStyle/>
          <a:p>
            <a:fld id="{387AECDB-6C85-4FE3-9DAF-486A9B5BAE12}" type="slidenum">
              <a:rPr lang="en-GB" smtClean="0"/>
              <a:pPr/>
              <a:t>‹#›</a:t>
            </a:fld>
            <a:endParaRPr lang="en-GB"/>
          </a:p>
        </p:txBody>
      </p:sp>
      <p:sp>
        <p:nvSpPr>
          <p:cNvPr id="9" name="Picture Placeholder 5">
            <a:extLst>
              <a:ext uri="{FF2B5EF4-FFF2-40B4-BE49-F238E27FC236}">
                <a16:creationId xmlns:a16="http://schemas.microsoft.com/office/drawing/2014/main" id="{02EAAFE5-8C16-4FF7-FD56-03E10D9AFF61}"/>
              </a:ext>
            </a:extLst>
          </p:cNvPr>
          <p:cNvSpPr>
            <a:spLocks noGrp="1"/>
          </p:cNvSpPr>
          <p:nvPr>
            <p:ph type="pic" sz="quarter" idx="14" hasCustomPrompt="1"/>
          </p:nvPr>
        </p:nvSpPr>
        <p:spPr>
          <a:xfrm>
            <a:off x="0" y="1"/>
            <a:ext cx="8487723" cy="477695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cxnSp>
        <p:nvCxnSpPr>
          <p:cNvPr id="3" name="Straight Connector 2">
            <a:extLst>
              <a:ext uri="{FF2B5EF4-FFF2-40B4-BE49-F238E27FC236}">
                <a16:creationId xmlns:a16="http://schemas.microsoft.com/office/drawing/2014/main" id="{B441F14B-9CDD-FEA1-93C0-DDD181F31339}"/>
              </a:ext>
            </a:extLst>
          </p:cNvPr>
          <p:cNvCxnSpPr>
            <a:cxnSpLocks/>
          </p:cNvCxnSpPr>
          <p:nvPr userDrawn="1"/>
        </p:nvCxnSpPr>
        <p:spPr>
          <a:xfrm>
            <a:off x="8845070" y="421848"/>
            <a:ext cx="0" cy="59772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47EF114-E1AC-B544-9052-B3A1D7A939DC}"/>
              </a:ext>
            </a:extLst>
          </p:cNvPr>
          <p:cNvSpPr>
            <a:spLocks noGrp="1"/>
          </p:cNvSpPr>
          <p:nvPr>
            <p:ph type="body" sz="quarter" idx="39" hasCustomPrompt="1"/>
          </p:nvPr>
        </p:nvSpPr>
        <p:spPr>
          <a:xfrm>
            <a:off x="9071229" y="422131"/>
            <a:ext cx="2668454" cy="5976938"/>
          </a:xfrm>
        </p:spPr>
        <p:txBody>
          <a:bodyPr/>
          <a:lstStyle>
            <a:lvl1pPr>
              <a:lnSpc>
                <a:spcPts val="1380"/>
              </a:lnSpc>
              <a:defRPr sz="920"/>
            </a:lvl1pPr>
            <a:lvl2pPr>
              <a:lnSpc>
                <a:spcPts val="1380"/>
              </a:lnSpc>
              <a:defRPr sz="920"/>
            </a:lvl2pPr>
            <a:lvl3pPr>
              <a:lnSpc>
                <a:spcPts val="1380"/>
              </a:lnSpc>
              <a:defRPr sz="920"/>
            </a:lvl3pPr>
            <a:lvl4pPr>
              <a:lnSpc>
                <a:spcPts val="1380"/>
              </a:lnSpc>
              <a:defRPr sz="920"/>
            </a:lvl4pPr>
            <a:lvl5pPr>
              <a:lnSpc>
                <a:spcPts val="1380"/>
              </a:lnSpc>
              <a:defRPr sz="92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a:t>
            </a:r>
            <a:r>
              <a:rPr lang="en-US" err="1"/>
              <a:t>ut</a:t>
            </a:r>
            <a:r>
              <a:rPr lang="en-US"/>
              <a:t> convallis.</a:t>
            </a:r>
          </a:p>
          <a:p>
            <a:pPr marL="0" marR="0" lvl="0" indent="0" algn="l" defTabSz="916173" rtl="0" eaLnBrk="1" fontAlgn="auto" latinLnBrk="0" hangingPunct="1">
              <a:lnSpc>
                <a:spcPts val="1380"/>
              </a:lnSpc>
              <a:spcBef>
                <a:spcPts val="1000"/>
              </a:spcBef>
              <a:spcAft>
                <a:spcPts val="0"/>
              </a:spcAft>
              <a:buClrTx/>
              <a:buSzPct val="80000"/>
              <a:buFontTx/>
              <a:buNone/>
              <a:tabLst>
                <a:tab pos="186974"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a:t>
            </a:r>
            <a:r>
              <a:rPr lang="en-US" err="1"/>
              <a:t>ut</a:t>
            </a:r>
            <a:r>
              <a:rPr lang="en-US"/>
              <a:t> convallis.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endParaRPr lang="en-US"/>
          </a:p>
        </p:txBody>
      </p:sp>
    </p:spTree>
    <p:extLst>
      <p:ext uri="{BB962C8B-B14F-4D97-AF65-F5344CB8AC3E}">
        <p14:creationId xmlns:p14="http://schemas.microsoft.com/office/powerpoint/2010/main" val="845412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x5 Image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5656663" y="762975"/>
            <a:ext cx="6084102" cy="993184"/>
          </a:xfrm>
          <a:prstGeom prst="rect">
            <a:avLst/>
          </a:prstGeom>
        </p:spPr>
        <p:txBody>
          <a:bodyPr anchor="t">
            <a:noAutofit/>
          </a:bodyPr>
          <a:lstStyle>
            <a:lvl1pPr algn="l">
              <a:defRPr/>
            </a:lvl1pPr>
          </a:lstStyle>
          <a:p>
            <a:r>
              <a:rPr lang="en-US"/>
              <a:t>Sed Hendrerit </a:t>
            </a:r>
            <a:br>
              <a:rPr lang="en-US"/>
            </a:br>
            <a:r>
              <a:rPr lang="en-US"/>
              <a:t>Consectetur Dapibus </a:t>
            </a:r>
            <a:endParaRPr lang="en-GB"/>
          </a:p>
        </p:txBody>
      </p:sp>
      <p:sp>
        <p:nvSpPr>
          <p:cNvPr id="3" name="Picture Placeholder 5">
            <a:extLst>
              <a:ext uri="{FF2B5EF4-FFF2-40B4-BE49-F238E27FC236}">
                <a16:creationId xmlns:a16="http://schemas.microsoft.com/office/drawing/2014/main" id="{8C5C01D9-6D94-E5D5-A965-DCF8648D0EE4}"/>
              </a:ext>
            </a:extLst>
          </p:cNvPr>
          <p:cNvSpPr>
            <a:spLocks noGrp="1"/>
          </p:cNvSpPr>
          <p:nvPr>
            <p:ph type="pic" sz="quarter" idx="14" hasCustomPrompt="1"/>
          </p:nvPr>
        </p:nvSpPr>
        <p:spPr>
          <a:xfrm>
            <a:off x="448664" y="429601"/>
            <a:ext cx="4785243" cy="5969467"/>
          </a:xfrm>
          <a:prstGeom prst="rect">
            <a:avLst/>
          </a:prstGeom>
          <a:solidFill>
            <a:srgbClr val="BDBEBD">
              <a:alpha val="74902"/>
            </a:srgbClr>
          </a:solidFill>
        </p:spPr>
        <p:txBody>
          <a:bodyPr vert="horz" lIns="0" tIns="457200" rIns="0" bIns="0" rtlCol="0" anchor="ctr" anchorCtr="0">
            <a:noAutofit/>
          </a:bodyPr>
          <a:lstStyle>
            <a:lvl1pPr marL="0" marR="0" indent="0" algn="ctr" defTabSz="916173" rtl="0" eaLnBrk="1" fontAlgn="auto" latinLnBrk="0" hangingPunct="1">
              <a:lnSpc>
                <a:spcPts val="1963"/>
              </a:lnSpc>
              <a:spcBef>
                <a:spcPts val="1000"/>
              </a:spcBef>
              <a:spcAft>
                <a:spcPts val="0"/>
              </a:spcAft>
              <a:buClrTx/>
              <a:buSzPct val="80000"/>
              <a:buFontTx/>
              <a:buNone/>
              <a:tabLst>
                <a:tab pos="186974" algn="l"/>
              </a:tabLst>
              <a:defRPr lang="en-GB" dirty="0">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US" noProof="0"/>
              <a:t>Click icon to place 4x5 image</a:t>
            </a:r>
          </a:p>
        </p:txBody>
      </p:sp>
      <p:sp>
        <p:nvSpPr>
          <p:cNvPr id="4" name="Footer Placeholder 2">
            <a:extLst>
              <a:ext uri="{FF2B5EF4-FFF2-40B4-BE49-F238E27FC236}">
                <a16:creationId xmlns:a16="http://schemas.microsoft.com/office/drawing/2014/main" id="{A4BDF286-D05B-DBC2-61D2-8528E891B353}"/>
              </a:ext>
            </a:extLst>
          </p:cNvPr>
          <p:cNvSpPr>
            <a:spLocks noGrp="1"/>
          </p:cNvSpPr>
          <p:nvPr>
            <p:ph type="ftr" sz="quarter" idx="10"/>
          </p:nvPr>
        </p:nvSpPr>
        <p:spPr>
          <a:xfrm>
            <a:off x="5666678" y="346195"/>
            <a:ext cx="4577993" cy="200600"/>
          </a:xfrm>
          <a:prstGeom prst="rect">
            <a:avLst/>
          </a:prstGeom>
        </p:spPr>
        <p:txBody>
          <a:bodyPr/>
          <a:lstStyle/>
          <a:p>
            <a:r>
              <a:rPr lang="en-US" noProof="0"/>
              <a:t>Header Text – Remove if Not Needed</a:t>
            </a:r>
          </a:p>
        </p:txBody>
      </p:sp>
      <p:sp>
        <p:nvSpPr>
          <p:cNvPr id="6" name="Text Placeholder 7">
            <a:extLst>
              <a:ext uri="{FF2B5EF4-FFF2-40B4-BE49-F238E27FC236}">
                <a16:creationId xmlns:a16="http://schemas.microsoft.com/office/drawing/2014/main" id="{7D3B63B7-E5D5-6848-B025-3AF6861FF6A0}"/>
              </a:ext>
            </a:extLst>
          </p:cNvPr>
          <p:cNvSpPr>
            <a:spLocks noGrp="1"/>
          </p:cNvSpPr>
          <p:nvPr>
            <p:ph type="body" sz="quarter" idx="13" hasCustomPrompt="1"/>
          </p:nvPr>
        </p:nvSpPr>
        <p:spPr>
          <a:xfrm>
            <a:off x="5667891" y="2127833"/>
            <a:ext cx="6072874" cy="4271235"/>
          </a:xfrm>
          <a:prstGeom prst="rect">
            <a:avLst/>
          </a:prstGeom>
        </p:spPr>
        <p:txBody>
          <a:bodyPr numCol="2"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err="1"/>
              <a:t>ut</a:t>
            </a:r>
            <a:r>
              <a:rPr lang="en-US"/>
              <a:t> convallis.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7" name="Slide Number Placeholder 5">
            <a:extLst>
              <a:ext uri="{FF2B5EF4-FFF2-40B4-BE49-F238E27FC236}">
                <a16:creationId xmlns:a16="http://schemas.microsoft.com/office/drawing/2014/main" id="{D72B5286-364C-F645-B70D-EF2282B627B9}"/>
              </a:ext>
            </a:extLst>
          </p:cNvPr>
          <p:cNvSpPr>
            <a:spLocks noGrp="1"/>
          </p:cNvSpPr>
          <p:nvPr>
            <p:ph type="sldNum" sz="quarter" idx="38"/>
          </p:nvPr>
        </p:nvSpPr>
        <p:spPr>
          <a:xfrm>
            <a:off x="10996695" y="6538805"/>
            <a:ext cx="743470" cy="240790"/>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93530233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x16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3856598"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284717" y="346195"/>
            <a:ext cx="4577993" cy="200600"/>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4272535" y="2128331"/>
            <a:ext cx="7467630" cy="4270737"/>
          </a:xfrm>
          <a:prstGeom prst="rect">
            <a:avLst/>
          </a:prstGeom>
        </p:spPr>
        <p:txBody>
          <a:bodyPr numCol="2" spcCol="45720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4279698" y="761807"/>
            <a:ext cx="6716996" cy="1181050"/>
          </a:xfrm>
          <a:prstGeom prst="rect">
            <a:avLst/>
          </a:prstGeom>
        </p:spPr>
        <p:txBody>
          <a:bodyPr numCol="1" anchor="t" anchorCtr="0"/>
          <a:lstStyle/>
          <a:p>
            <a:r>
              <a:rPr lang="en-GB"/>
              <a:t>Hybrid Collaboration </a:t>
            </a:r>
            <a:r>
              <a:rPr lang="en-US"/>
              <a:t>Lorem Ipsum Dolor Sit </a:t>
            </a:r>
            <a:r>
              <a:rPr lang="en-US" err="1"/>
              <a:t>Amet</a:t>
            </a:r>
            <a:endParaRPr lang="en-GB"/>
          </a:p>
        </p:txBody>
      </p:sp>
    </p:spTree>
    <p:extLst>
      <p:ext uri="{BB962C8B-B14F-4D97-AF65-F5344CB8AC3E}">
        <p14:creationId xmlns:p14="http://schemas.microsoft.com/office/powerpoint/2010/main" val="2405352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x1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284717" y="346195"/>
            <a:ext cx="4577993" cy="200600"/>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4272535" y="2128331"/>
            <a:ext cx="7467630" cy="4270737"/>
          </a:xfrm>
          <a:prstGeom prst="rect">
            <a:avLst/>
          </a:prstGeom>
        </p:spPr>
        <p:txBody>
          <a:bodyPr numCol="2" spcCol="45720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4279698" y="761807"/>
            <a:ext cx="6716996" cy="1181050"/>
          </a:xfrm>
          <a:prstGeom prst="rect">
            <a:avLst/>
          </a:prstGeom>
        </p:spPr>
        <p:txBody>
          <a:bodyPr numCol="1" anchor="t" anchorCtr="0"/>
          <a:lstStyle/>
          <a:p>
            <a:r>
              <a:rPr lang="en-GB"/>
              <a:t>Hybrid Collaboration </a:t>
            </a:r>
            <a:r>
              <a:rPr lang="en-US"/>
              <a:t>Lorem Ipsum Dolor Sit </a:t>
            </a:r>
            <a:r>
              <a:rPr lang="en-US" err="1"/>
              <a:t>Amet</a:t>
            </a:r>
            <a:endParaRPr lang="en-GB"/>
          </a:p>
        </p:txBody>
      </p:sp>
      <p:sp>
        <p:nvSpPr>
          <p:cNvPr id="7" name="Picture Placeholder 7">
            <a:extLst>
              <a:ext uri="{FF2B5EF4-FFF2-40B4-BE49-F238E27FC236}">
                <a16:creationId xmlns:a16="http://schemas.microsoft.com/office/drawing/2014/main" id="{A6BFAC8D-59F6-6E41-9040-24E4C37B3A61}"/>
              </a:ext>
            </a:extLst>
          </p:cNvPr>
          <p:cNvSpPr>
            <a:spLocks noGrp="1"/>
          </p:cNvSpPr>
          <p:nvPr>
            <p:ph type="pic" sz="quarter" idx="39" hasCustomPrompt="1"/>
          </p:nvPr>
        </p:nvSpPr>
        <p:spPr>
          <a:xfrm>
            <a:off x="463958" y="876388"/>
            <a:ext cx="3350177" cy="3351069"/>
          </a:xfrm>
          <a:solidFill>
            <a:srgbClr val="BDBEBD">
              <a:alpha val="74902"/>
            </a:srgbClr>
          </a:solidFill>
        </p:spPr>
        <p:txBody>
          <a:bodyPr anchor="ctr"/>
          <a:lstStyle>
            <a:lvl1pPr algn="ctr">
              <a:defRPr>
                <a:solidFill>
                  <a:schemeClr val="bg1"/>
                </a:solidFill>
              </a:defRPr>
            </a:lvl1pPr>
          </a:lstStyle>
          <a:p>
            <a:r>
              <a:rPr lang="en-MX"/>
              <a:t>Click icon to place 1x1 image </a:t>
            </a:r>
          </a:p>
        </p:txBody>
      </p:sp>
    </p:spTree>
    <p:extLst>
      <p:ext uri="{BB962C8B-B14F-4D97-AF65-F5344CB8AC3E}">
        <p14:creationId xmlns:p14="http://schemas.microsoft.com/office/powerpoint/2010/main" val="1943332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16x6 Image_2">
    <p:bg>
      <p:bgPr>
        <a:solidFill>
          <a:schemeClr val="tx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70B6E3BF-FD4E-0182-CB23-2A6F12916AEC}"/>
              </a:ext>
            </a:extLst>
          </p:cNvPr>
          <p:cNvSpPr>
            <a:spLocks noGrp="1"/>
          </p:cNvSpPr>
          <p:nvPr>
            <p:ph type="pic" sz="quarter" idx="14" hasCustomPrompt="1"/>
          </p:nvPr>
        </p:nvSpPr>
        <p:spPr>
          <a:xfrm>
            <a:off x="0" y="4254"/>
            <a:ext cx="12192000" cy="4569967"/>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16x6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5405803"/>
            <a:ext cx="6700352" cy="471644"/>
          </a:xfrm>
          <a:prstGeom prst="rect">
            <a:avLst/>
          </a:prstGeom>
        </p:spPr>
        <p:txBody>
          <a:bodyPr>
            <a:noAutofit/>
          </a:bodyPr>
          <a:lstStyle>
            <a:lvl1pPr algn="l" defTabSz="914116" rtl="0" eaLnBrk="1" latinLnBrk="0" hangingPunct="1">
              <a:lnSpc>
                <a:spcPts val="4270"/>
              </a:lnSpc>
              <a:spcBef>
                <a:spcPts val="1000"/>
              </a:spcBef>
              <a:buNone/>
              <a:defRPr lang="en-GB" sz="3681" b="0" i="0" kern="1200" dirty="0">
                <a:solidFill>
                  <a:schemeClr val="bg1"/>
                </a:solidFill>
                <a:latin typeface="Palatino" pitchFamily="2" charset="77"/>
                <a:ea typeface="+mj-ea"/>
                <a:cs typeface="+mj-cs"/>
              </a:defRPr>
            </a:lvl1pPr>
          </a:lstStyle>
          <a:p>
            <a:r>
              <a:rPr lang="en-US" dirty="0"/>
              <a:t>Click to Edit Master Title Style</a:t>
            </a:r>
            <a:endParaRPr lang="en-GB" dirty="0"/>
          </a:p>
        </p:txBody>
      </p:sp>
      <p:sp>
        <p:nvSpPr>
          <p:cNvPr id="9" name="Text Placeholder 4">
            <a:extLst>
              <a:ext uri="{FF2B5EF4-FFF2-40B4-BE49-F238E27FC236}">
                <a16:creationId xmlns:a16="http://schemas.microsoft.com/office/drawing/2014/main" id="{B0F03620-26C6-5DFE-FB20-001ADB6B981C}"/>
              </a:ext>
            </a:extLst>
          </p:cNvPr>
          <p:cNvSpPr>
            <a:spLocks noGrp="1"/>
          </p:cNvSpPr>
          <p:nvPr>
            <p:ph type="body" sz="quarter" idx="21" hasCustomPrompt="1"/>
          </p:nvPr>
        </p:nvSpPr>
        <p:spPr>
          <a:xfrm>
            <a:off x="451235" y="5920221"/>
            <a:ext cx="6700352" cy="375845"/>
          </a:xfrm>
          <a:prstGeom prst="rect">
            <a:avLst/>
          </a:prstGeom>
        </p:spPr>
        <p:txBody>
          <a:bodyPr/>
          <a:lstStyle>
            <a:lvl1pPr marL="0" indent="0">
              <a:lnSpc>
                <a:spcPts val="2724"/>
              </a:lnSpc>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r>
              <a:rPr lang="en-US"/>
              <a:t>Lorem ipsum dolor sit amet, consectetur adipiscing elit.</a:t>
            </a:r>
            <a:endParaRPr lang="en-GB"/>
          </a:p>
        </p:txBody>
      </p:sp>
      <p:pic>
        <p:nvPicPr>
          <p:cNvPr id="5" name="Picture 4" descr="Logo&#10;&#10;Description automatically generated">
            <a:extLst>
              <a:ext uri="{FF2B5EF4-FFF2-40B4-BE49-F238E27FC236}">
                <a16:creationId xmlns:a16="http://schemas.microsoft.com/office/drawing/2014/main" id="{7EA30C15-EFE2-D2D8-D40A-D377D62CE3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10574850" y="5951177"/>
            <a:ext cx="1208559" cy="221816"/>
          </a:xfrm>
          <a:prstGeom prst="rect">
            <a:avLst/>
          </a:prstGeom>
        </p:spPr>
      </p:pic>
    </p:spTree>
    <p:extLst>
      <p:ext uri="{BB962C8B-B14F-4D97-AF65-F5344CB8AC3E}">
        <p14:creationId xmlns:p14="http://schemas.microsoft.com/office/powerpoint/2010/main" val="3091062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 1x1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C8CD655-A9A4-5863-97EE-F463761AAC33}"/>
              </a:ext>
            </a:extLst>
          </p:cNvPr>
          <p:cNvSpPr>
            <a:spLocks noGrp="1"/>
          </p:cNvSpPr>
          <p:nvPr>
            <p:ph type="pic" sz="quarter" idx="14" hasCustomPrompt="1"/>
          </p:nvPr>
        </p:nvSpPr>
        <p:spPr>
          <a:xfrm>
            <a:off x="5237355" y="0"/>
            <a:ext cx="6954645"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8" y="763194"/>
            <a:ext cx="4233068" cy="996766"/>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236" y="2108030"/>
            <a:ext cx="4233620" cy="1196550"/>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Phasellus a tellus sit amet massa placerat rutrum id sed odio. Ut conv allis vel libero.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8" y="3567274"/>
            <a:ext cx="4233068" cy="2964144"/>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567822EF-4A53-2DBB-ADAD-41F8793138D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1517698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Column + 1x1 Image_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7C904EE-7566-3AAA-D114-F0BA13F02DA3}"/>
              </a:ext>
            </a:extLst>
          </p:cNvPr>
          <p:cNvSpPr>
            <a:spLocks noGrp="1"/>
          </p:cNvSpPr>
          <p:nvPr>
            <p:ph type="pic" sz="quarter" idx="14" hasCustomPrompt="1"/>
          </p:nvPr>
        </p:nvSpPr>
        <p:spPr>
          <a:xfrm>
            <a:off x="5237355" y="0"/>
            <a:ext cx="6954645"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454832" y="844822"/>
            <a:ext cx="4199346" cy="2996002"/>
          </a:xfrm>
          <a:prstGeom prst="rect">
            <a:avLst/>
          </a:prstGeom>
        </p:spPr>
        <p:txBody>
          <a:bodyPr numCol="1" anchor="b" anchorCtr="0"/>
          <a:lstStyle/>
          <a:p>
            <a:r>
              <a:rPr lang="en-US"/>
              <a:t>Click To Edit Master Title Style</a:t>
            </a:r>
            <a:endParaRPr lang="en-GB"/>
          </a:p>
        </p:txBody>
      </p:sp>
      <p:sp>
        <p:nvSpPr>
          <p:cNvPr id="8" name="Text Placeholder 7">
            <a:extLst>
              <a:ext uri="{FF2B5EF4-FFF2-40B4-BE49-F238E27FC236}">
                <a16:creationId xmlns:a16="http://schemas.microsoft.com/office/drawing/2014/main" id="{8137042C-4897-E52C-9AD5-78F929A8115B}"/>
              </a:ext>
            </a:extLst>
          </p:cNvPr>
          <p:cNvSpPr>
            <a:spLocks noGrp="1"/>
          </p:cNvSpPr>
          <p:nvPr>
            <p:ph type="body" sz="quarter" idx="13" hasCustomPrompt="1"/>
          </p:nvPr>
        </p:nvSpPr>
        <p:spPr>
          <a:xfrm>
            <a:off x="451235" y="4338491"/>
            <a:ext cx="4199346" cy="2395379"/>
          </a:xfrm>
          <a:prstGeom prst="rect">
            <a:avLst/>
          </a:prstGeom>
        </p:spPr>
        <p:txBody>
          <a:bodyPr numCol="1"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a:t>
            </a:r>
          </a:p>
        </p:txBody>
      </p:sp>
      <p:sp>
        <p:nvSpPr>
          <p:cNvPr id="2" name="Slide Number Placeholder 1">
            <a:extLst>
              <a:ext uri="{FF2B5EF4-FFF2-40B4-BE49-F238E27FC236}">
                <a16:creationId xmlns:a16="http://schemas.microsoft.com/office/drawing/2014/main" id="{1F29EFA4-C0C8-E584-E592-C44AC7F7EF69}"/>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964420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Horizontal image +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6" y="4076605"/>
            <a:ext cx="2871888" cy="1660043"/>
          </a:xfrm>
          <a:prstGeom prst="rect">
            <a:avLst/>
          </a:prstGeom>
        </p:spPr>
        <p:txBody>
          <a:bodyPr>
            <a:noAutofit/>
          </a:bodyPr>
          <a:lstStyle>
            <a:lvl1pPr algn="l">
              <a:lnSpc>
                <a:spcPts val="2484"/>
              </a:lnSpc>
              <a:defRPr sz="1840"/>
            </a:lvl1pPr>
          </a:lstStyle>
          <a:p>
            <a:r>
              <a:rPr lang="en-US"/>
              <a:t>Sed </a:t>
            </a:r>
            <a:r>
              <a:rPr lang="en-US" err="1"/>
              <a:t>Hendrerit</a:t>
            </a:r>
            <a:br>
              <a:rPr lang="en-US"/>
            </a:br>
            <a:r>
              <a:rPr lang="en-US" err="1"/>
              <a:t>Consectetur</a:t>
            </a:r>
            <a:r>
              <a:rPr lang="en-US"/>
              <a:t> Dapibus </a:t>
            </a:r>
            <a:endParaRPr lang="en-GB"/>
          </a:p>
        </p:txBody>
      </p:sp>
      <p:sp>
        <p:nvSpPr>
          <p:cNvPr id="6" name="Text Placeholder 7">
            <a:extLst>
              <a:ext uri="{FF2B5EF4-FFF2-40B4-BE49-F238E27FC236}">
                <a16:creationId xmlns:a16="http://schemas.microsoft.com/office/drawing/2014/main" id="{E4EA5085-5628-E923-909D-4D103E5DD0BB}"/>
              </a:ext>
            </a:extLst>
          </p:cNvPr>
          <p:cNvSpPr>
            <a:spLocks noGrp="1"/>
          </p:cNvSpPr>
          <p:nvPr>
            <p:ph type="body" sz="quarter" idx="13" hasCustomPrompt="1"/>
          </p:nvPr>
        </p:nvSpPr>
        <p:spPr>
          <a:xfrm>
            <a:off x="4058951" y="4106921"/>
            <a:ext cx="7681814" cy="2292148"/>
          </a:xfrm>
          <a:prstGeom prst="rect">
            <a:avLst/>
          </a:prstGeom>
        </p:spPr>
        <p:txBody>
          <a:bodyPr numCol="2" spcCol="45720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err="1"/>
              <a:t>ut</a:t>
            </a:r>
            <a:r>
              <a:rPr lang="en-US"/>
              <a:t> convallis. Nam vitae varius eros. Phasellus a tellus sit amet massa placerat rutrum id sed odio.</a:t>
            </a:r>
          </a:p>
        </p:txBody>
      </p:sp>
      <p:sp>
        <p:nvSpPr>
          <p:cNvPr id="4" name="Picture Placeholder 5">
            <a:extLst>
              <a:ext uri="{FF2B5EF4-FFF2-40B4-BE49-F238E27FC236}">
                <a16:creationId xmlns:a16="http://schemas.microsoft.com/office/drawing/2014/main" id="{218411AA-5BDF-AB52-D361-CAB0A5B54FF2}"/>
              </a:ext>
            </a:extLst>
          </p:cNvPr>
          <p:cNvSpPr>
            <a:spLocks noGrp="1"/>
          </p:cNvSpPr>
          <p:nvPr>
            <p:ph type="pic" sz="quarter" idx="17" hasCustomPrompt="1"/>
          </p:nvPr>
        </p:nvSpPr>
        <p:spPr>
          <a:xfrm>
            <a:off x="451236" y="346195"/>
            <a:ext cx="11288327" cy="340210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a:t>
            </a:r>
          </a:p>
        </p:txBody>
      </p:sp>
      <p:sp>
        <p:nvSpPr>
          <p:cNvPr id="3" name="Footer Placeholder 2">
            <a:extLst>
              <a:ext uri="{FF2B5EF4-FFF2-40B4-BE49-F238E27FC236}">
                <a16:creationId xmlns:a16="http://schemas.microsoft.com/office/drawing/2014/main" id="{627C1D2E-D147-A2F0-98BF-A9B8AFAD1D0B}"/>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8" name="Slide Number Placeholder 5">
            <a:extLst>
              <a:ext uri="{FF2B5EF4-FFF2-40B4-BE49-F238E27FC236}">
                <a16:creationId xmlns:a16="http://schemas.microsoft.com/office/drawing/2014/main" id="{4454DD53-192A-0A41-89F1-F544E77B6A9E}"/>
              </a:ext>
            </a:extLst>
          </p:cNvPr>
          <p:cNvSpPr>
            <a:spLocks noGrp="1"/>
          </p:cNvSpPr>
          <p:nvPr>
            <p:ph type="sldNum" sz="quarter" idx="38"/>
          </p:nvPr>
        </p:nvSpPr>
        <p:spPr>
          <a:xfrm>
            <a:off x="10996695" y="6538805"/>
            <a:ext cx="743470" cy="240790"/>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06618737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alf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2874818"/>
            <a:ext cx="12192000" cy="3983182"/>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half-page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451786" y="764417"/>
            <a:ext cx="4588627" cy="1275469"/>
          </a:xfrm>
          <a:prstGeom prst="rect">
            <a:avLst/>
          </a:prstGeom>
        </p:spPr>
        <p:txBody>
          <a:bodyPr/>
          <a:lstStyle/>
          <a:p>
            <a:r>
              <a:rPr lang="en-US"/>
              <a:t>Click To Edit Master Title Style</a:t>
            </a:r>
            <a:endParaRPr lang="en-GB"/>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5624124" y="804290"/>
            <a:ext cx="6116040" cy="1760122"/>
          </a:xfrm>
          <a:prstGeom prst="rect">
            <a:avLst/>
          </a:prstGeom>
        </p:spPr>
        <p:txBody>
          <a:bodyPr numCol="2"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r>
              <a:rPr lang="en-US"/>
              <a:t>Sed sollicitudin eros sit amet tincidunt finibus. Nulla tincidunt libero nisl, quis tristique nisl venenatis eu.</a:t>
            </a:r>
            <a:endParaRPr lang="en-GB"/>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95827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x4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3395"/>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452580"/>
            <a:ext cx="9390332"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7" y="2789942"/>
            <a:ext cx="6137263" cy="3527440"/>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151587" y="2863995"/>
            <a:ext cx="4589178" cy="353507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
        <p:nvSpPr>
          <p:cNvPr id="4" name="Slide Number Placeholder 3">
            <a:extLst>
              <a:ext uri="{FF2B5EF4-FFF2-40B4-BE49-F238E27FC236}">
                <a16:creationId xmlns:a16="http://schemas.microsoft.com/office/drawing/2014/main" id="{B4F3441D-B419-9FBD-266D-D2CABE8030CB}"/>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5341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x4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2375"/>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455314"/>
            <a:ext cx="9390332"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5256090" y="2815295"/>
            <a:ext cx="6484126" cy="3314268"/>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Slide Number Placeholder 5">
            <a:extLst>
              <a:ext uri="{FF2B5EF4-FFF2-40B4-BE49-F238E27FC236}">
                <a16:creationId xmlns:a16="http://schemas.microsoft.com/office/drawing/2014/main" id="{00CC8B5C-F6CC-5BCC-665A-C4DD97E8FFE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F0529680-655F-561F-4AD4-F4094C19F874}"/>
              </a:ext>
            </a:extLst>
          </p:cNvPr>
          <p:cNvSpPr>
            <a:spLocks noGrp="1"/>
          </p:cNvSpPr>
          <p:nvPr>
            <p:ph type="pic" sz="quarter" idx="14" hasCustomPrompt="1"/>
          </p:nvPr>
        </p:nvSpPr>
        <p:spPr>
          <a:xfrm>
            <a:off x="451236" y="2863995"/>
            <a:ext cx="4390470" cy="353507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Tree>
    <p:extLst>
      <p:ext uri="{BB962C8B-B14F-4D97-AF65-F5344CB8AC3E}">
        <p14:creationId xmlns:p14="http://schemas.microsoft.com/office/powerpoint/2010/main" val="2124418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x3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3195"/>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452380"/>
            <a:ext cx="9390332"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236" y="2791193"/>
            <a:ext cx="5742694" cy="3607876"/>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6954645" y="2863994"/>
            <a:ext cx="4786120" cy="353507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4" name="Slide Number Placeholder 3">
            <a:extLst>
              <a:ext uri="{FF2B5EF4-FFF2-40B4-BE49-F238E27FC236}">
                <a16:creationId xmlns:a16="http://schemas.microsoft.com/office/drawing/2014/main" id="{765ED021-4077-5C8A-337E-39AD9260E50A}"/>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101207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x3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252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452714"/>
            <a:ext cx="9374563"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5601771" y="2787121"/>
            <a:ext cx="6138994" cy="3611947"/>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D16A3D6C-68F0-0501-9756-FAC21286539D}"/>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8D6D3A98-2FE4-153F-80CD-BB0B392E9150}"/>
              </a:ext>
            </a:extLst>
          </p:cNvPr>
          <p:cNvSpPr>
            <a:spLocks noGrp="1"/>
          </p:cNvSpPr>
          <p:nvPr>
            <p:ph type="pic" sz="quarter" idx="14" hasCustomPrompt="1"/>
          </p:nvPr>
        </p:nvSpPr>
        <p:spPr>
          <a:xfrm>
            <a:off x="451235" y="2863995"/>
            <a:ext cx="4786120" cy="353507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Tree>
    <p:extLst>
      <p:ext uri="{BB962C8B-B14F-4D97-AF65-F5344CB8AC3E}">
        <p14:creationId xmlns:p14="http://schemas.microsoft.com/office/powerpoint/2010/main" val="835131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6x9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2375"/>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454945"/>
            <a:ext cx="9390332"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4531" y="2815296"/>
            <a:ext cx="4577992" cy="3535074"/>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5471431" y="2863995"/>
            <a:ext cx="6269334" cy="353507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
        <p:nvSpPr>
          <p:cNvPr id="4" name="Slide Number Placeholder 3">
            <a:extLst>
              <a:ext uri="{FF2B5EF4-FFF2-40B4-BE49-F238E27FC236}">
                <a16:creationId xmlns:a16="http://schemas.microsoft.com/office/drawing/2014/main" id="{4FD4CF93-B1B7-2C33-0F45-22C8255A5AC5}"/>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970316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x9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3344"/>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455383"/>
            <a:ext cx="9374563"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7162577" y="2815296"/>
            <a:ext cx="4562383" cy="3535074"/>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4" name="Slide Number Placeholder 3">
            <a:extLst>
              <a:ext uri="{FF2B5EF4-FFF2-40B4-BE49-F238E27FC236}">
                <a16:creationId xmlns:a16="http://schemas.microsoft.com/office/drawing/2014/main" id="{708EDA47-45CB-245D-A661-8D5427E7D2B7}"/>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1502442F-E830-EDF4-DBD9-A1FCBE19D5C5}"/>
              </a:ext>
            </a:extLst>
          </p:cNvPr>
          <p:cNvSpPr>
            <a:spLocks noGrp="1"/>
          </p:cNvSpPr>
          <p:nvPr>
            <p:ph type="pic" sz="quarter" idx="14" hasCustomPrompt="1"/>
          </p:nvPr>
        </p:nvSpPr>
        <p:spPr>
          <a:xfrm>
            <a:off x="451235" y="2863995"/>
            <a:ext cx="6269334" cy="353507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Tree>
    <p:extLst>
      <p:ext uri="{BB962C8B-B14F-4D97-AF65-F5344CB8AC3E}">
        <p14:creationId xmlns:p14="http://schemas.microsoft.com/office/powerpoint/2010/main" val="3849736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1437861"/>
            <a:ext cx="5546835" cy="2928497"/>
          </a:xfrm>
          <a:prstGeom prst="rect">
            <a:avLst/>
          </a:prstGeom>
        </p:spPr>
        <p:txBody>
          <a:bodyPr>
            <a:noAutofit/>
          </a:bodyPr>
          <a:lstStyle>
            <a:lvl1pPr algn="l">
              <a:lnSpc>
                <a:spcPts val="6441"/>
              </a:lnSpc>
              <a:defRPr sz="6134">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236" y="4762027"/>
            <a:ext cx="5159626" cy="769207"/>
          </a:xfrm>
          <a:prstGeom prst="rect">
            <a:avLst/>
          </a:prstGeom>
        </p:spPr>
        <p:txBody>
          <a:bodyPr lIns="0" tIns="0" rIns="0" bIns="0">
            <a:noAutofit/>
          </a:bodyPr>
          <a:lstStyle>
            <a:lvl1pPr marL="0" indent="0">
              <a:lnSpc>
                <a:spcPts val="2724"/>
              </a:lnSpc>
              <a:spcBef>
                <a:spcPts val="0"/>
              </a:spcBef>
              <a:buFont typeface="Arial" panose="020B0604020202020204" pitchFamily="34" charset="0"/>
              <a:buNone/>
              <a:defRPr sz="1840">
                <a:solidFill>
                  <a:schemeClr val="tx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451235" y="4410725"/>
            <a:ext cx="112877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2EB7F263-C971-6E5E-3287-7688EC788A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451235" y="6177252"/>
            <a:ext cx="1208559" cy="221816"/>
          </a:xfrm>
          <a:prstGeom prst="rect">
            <a:avLst/>
          </a:prstGeom>
        </p:spPr>
      </p:pic>
    </p:spTree>
    <p:extLst>
      <p:ext uri="{BB962C8B-B14F-4D97-AF65-F5344CB8AC3E}">
        <p14:creationId xmlns:p14="http://schemas.microsoft.com/office/powerpoint/2010/main" val="1056252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act Center">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4764368" y="5393475"/>
            <a:ext cx="2663265" cy="582437"/>
          </a:xfrm>
          <a:prstGeom prst="rect">
            <a:avLst/>
          </a:prstGeom>
        </p:spPr>
        <p:txBody>
          <a:bodyPr anchor="ctr" anchorCtr="0"/>
          <a:lstStyle>
            <a:lvl1pPr algn="ctr">
              <a:lnSpc>
                <a:spcPts val="1472"/>
              </a:lnSpc>
              <a:defRPr sz="1227" b="1"/>
            </a:lvl1pPr>
          </a:lstStyle>
          <a:p>
            <a:pPr lvl="0"/>
            <a:r>
              <a:rPr lang="en-US"/>
              <a:t>Author Name, Title</a:t>
            </a:r>
            <a:endParaRPr lang="en-GB"/>
          </a:p>
        </p:txBody>
      </p: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GB"/>
              <a:t>Header Text – Remove if Not Needed</a:t>
            </a:r>
            <a:endParaRPr lang="en-US"/>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1408892" y="2090432"/>
            <a:ext cx="9374216" cy="2958241"/>
          </a:xfrm>
        </p:spPr>
        <p:txBody>
          <a:bodyPr/>
          <a:lstStyle>
            <a:lvl1pPr algn="ctr">
              <a:lnSpc>
                <a:spcPts val="4270"/>
              </a:lnSpc>
              <a:defRPr sz="3681">
                <a:solidFill>
                  <a:schemeClr val="tx1"/>
                </a:solidFill>
              </a:defRPr>
            </a:lvl1pPr>
          </a:lstStyle>
          <a:p>
            <a:r>
              <a:rPr lang="en-US"/>
              <a:t>“Lorem ipsum dolor sit amet,</a:t>
            </a:r>
            <a:br>
              <a:rPr lang="en-US"/>
            </a:br>
            <a:r>
              <a:rPr lang="en-US"/>
              <a:t>consectetur adipiscing elit. Sed porta</a:t>
            </a:r>
            <a:br>
              <a:rPr lang="en-US"/>
            </a:br>
            <a:r>
              <a:rPr lang="en-US"/>
              <a:t>magna eget est porttitor, nec rutrum</a:t>
            </a:r>
            <a:br>
              <a:rPr lang="en-US"/>
            </a:br>
            <a:r>
              <a:rPr lang="en-US"/>
              <a:t>nisi scelerisque.”</a:t>
            </a:r>
          </a:p>
        </p:txBody>
      </p:sp>
    </p:spTree>
    <p:extLst>
      <p:ext uri="{BB962C8B-B14F-4D97-AF65-F5344CB8AC3E}">
        <p14:creationId xmlns:p14="http://schemas.microsoft.com/office/powerpoint/2010/main" val="2955777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pact Left">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1408892" y="4709184"/>
            <a:ext cx="2663265" cy="582437"/>
          </a:xfrm>
          <a:prstGeom prst="rect">
            <a:avLst/>
          </a:prstGeom>
        </p:spPr>
        <p:txBody>
          <a:bodyPr anchor="ctr" anchorCtr="0"/>
          <a:lstStyle>
            <a:lvl1pPr algn="l">
              <a:lnSpc>
                <a:spcPts val="1963"/>
              </a:lnSpc>
              <a:defRPr sz="1227" b="1"/>
            </a:lvl1pPr>
          </a:lstStyle>
          <a:p>
            <a:pPr lvl="0"/>
            <a:r>
              <a:rPr lang="en-US"/>
              <a:t>Author Name, Title</a:t>
            </a:r>
            <a:endParaRPr lang="en-GB"/>
          </a:p>
        </p:txBody>
      </p:sp>
      <p:sp>
        <p:nvSpPr>
          <p:cNvPr id="3" name="Text Placeholder 2">
            <a:extLst>
              <a:ext uri="{FF2B5EF4-FFF2-40B4-BE49-F238E27FC236}">
                <a16:creationId xmlns:a16="http://schemas.microsoft.com/office/drawing/2014/main" id="{1600BCDD-D16B-F7AE-D8C5-4BDEC3E7787B}"/>
              </a:ext>
            </a:extLst>
          </p:cNvPr>
          <p:cNvSpPr>
            <a:spLocks noGrp="1"/>
          </p:cNvSpPr>
          <p:nvPr>
            <p:ph type="body" sz="quarter" idx="16" hasCustomPrompt="1"/>
          </p:nvPr>
        </p:nvSpPr>
        <p:spPr>
          <a:xfrm>
            <a:off x="1415678" y="1426745"/>
            <a:ext cx="9360647" cy="4101162"/>
          </a:xfrm>
          <a:prstGeom prst="rect">
            <a:avLst/>
          </a:prstGeom>
        </p:spPr>
        <p:txBody>
          <a:bodyPr/>
          <a:lstStyle>
            <a:lvl1pPr>
              <a:lnSpc>
                <a:spcPts val="4270"/>
              </a:lnSpc>
              <a:defRPr sz="3681" b="0" i="0">
                <a:solidFill>
                  <a:schemeClr val="tx1"/>
                </a:solidFill>
                <a:latin typeface="Palatino" pitchFamily="2" charset="77"/>
              </a:defRPr>
            </a:lvl1pPr>
          </a:lstStyle>
          <a:p>
            <a:pPr lvl="0"/>
            <a:r>
              <a:rPr lang="en-US" dirty="0"/>
              <a:t>“Lorem ipsum dolor sit </a:t>
            </a:r>
            <a:r>
              <a:rPr lang="en-US" dirty="0" err="1"/>
              <a:t>amet</a:t>
            </a:r>
            <a:r>
              <a:rPr lang="en-US" dirty="0"/>
              <a:t>,</a:t>
            </a:r>
            <a:br>
              <a:rPr lang="en-US" dirty="0"/>
            </a:br>
            <a:r>
              <a:rPr lang="en-US" dirty="0" err="1"/>
              <a:t>consectetur</a:t>
            </a:r>
            <a:r>
              <a:rPr lang="en-US" dirty="0"/>
              <a:t> </a:t>
            </a:r>
            <a:r>
              <a:rPr lang="en-US" dirty="0" err="1"/>
              <a:t>adipiscing</a:t>
            </a:r>
            <a:r>
              <a:rPr lang="en-US" dirty="0"/>
              <a:t> </a:t>
            </a:r>
            <a:r>
              <a:rPr lang="en-US" dirty="0" err="1"/>
              <a:t>elit</a:t>
            </a:r>
            <a:r>
              <a:rPr lang="en-US" dirty="0"/>
              <a:t>. Sed porta</a:t>
            </a:r>
            <a:br>
              <a:rPr lang="en-US" dirty="0"/>
            </a:br>
            <a:r>
              <a:rPr lang="en-US" dirty="0"/>
              <a:t>magna </a:t>
            </a:r>
            <a:r>
              <a:rPr lang="en-US" dirty="0" err="1"/>
              <a:t>eget</a:t>
            </a:r>
            <a:r>
              <a:rPr lang="en-US" dirty="0"/>
              <a:t> </a:t>
            </a:r>
            <a:r>
              <a:rPr lang="en-US" dirty="0" err="1"/>
              <a:t>est</a:t>
            </a:r>
            <a:r>
              <a:rPr lang="en-US" dirty="0"/>
              <a:t> </a:t>
            </a:r>
            <a:r>
              <a:rPr lang="en-US" dirty="0" err="1"/>
              <a:t>porttitor</a:t>
            </a:r>
            <a:r>
              <a:rPr lang="en-US" dirty="0"/>
              <a:t>, nec </a:t>
            </a:r>
            <a:r>
              <a:rPr lang="en-US" dirty="0" err="1"/>
              <a:t>rutrum</a:t>
            </a:r>
            <a:br>
              <a:rPr lang="en-US" dirty="0"/>
            </a:br>
            <a:r>
              <a:rPr lang="en-US" dirty="0"/>
              <a:t>nisi </a:t>
            </a:r>
            <a:r>
              <a:rPr lang="en-US" dirty="0" err="1"/>
              <a:t>scelerisque</a:t>
            </a:r>
            <a:r>
              <a:rPr lang="en-US" dirty="0"/>
              <a:t>.”</a:t>
            </a:r>
            <a:endParaRPr lang="en-GB" dirty="0"/>
          </a:p>
        </p:txBody>
      </p:sp>
      <p:sp>
        <p:nvSpPr>
          <p:cNvPr id="6" name="Footer Placeholder 5">
            <a:extLst>
              <a:ext uri="{FF2B5EF4-FFF2-40B4-BE49-F238E27FC236}">
                <a16:creationId xmlns:a16="http://schemas.microsoft.com/office/drawing/2014/main" id="{EF1C3F8D-F895-D3D8-9DED-3F0EC7B0CAC0}"/>
              </a:ext>
            </a:extLst>
          </p:cNvPr>
          <p:cNvSpPr>
            <a:spLocks noGrp="1"/>
          </p:cNvSpPr>
          <p:nvPr>
            <p:ph type="ftr" sz="quarter" idx="17"/>
          </p:nvPr>
        </p:nvSpPr>
        <p:spPr/>
        <p:txBody>
          <a:bodyPr/>
          <a:lstStyle/>
          <a:p>
            <a:r>
              <a:rPr lang="en-GB"/>
              <a:t>Header Text – Remove if Not Needed</a:t>
            </a:r>
            <a:endParaRPr lang="en-US"/>
          </a:p>
        </p:txBody>
      </p:sp>
      <p:sp>
        <p:nvSpPr>
          <p:cNvPr id="2" name="Slide Number Placeholder 1">
            <a:extLst>
              <a:ext uri="{FF2B5EF4-FFF2-40B4-BE49-F238E27FC236}">
                <a16:creationId xmlns:a16="http://schemas.microsoft.com/office/drawing/2014/main" id="{011239E4-26F1-735E-9344-D2B6FF3695FB}"/>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83081922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Divider_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1439885"/>
            <a:ext cx="9362208" cy="1910560"/>
          </a:xfrm>
          <a:prstGeom prst="rect">
            <a:avLst/>
          </a:prstGeom>
        </p:spPr>
        <p:txBody>
          <a:bodyPr>
            <a:noAutofit/>
          </a:bodyPr>
          <a:lstStyle>
            <a:lvl1pPr algn="l">
              <a:lnSpc>
                <a:spcPts val="6441"/>
              </a:lnSpc>
              <a:defRPr sz="6134">
                <a:solidFill>
                  <a:schemeClr val="bg1"/>
                </a:solidFill>
              </a:defRPr>
            </a:lvl1pPr>
          </a:lstStyle>
          <a:p>
            <a:r>
              <a:rPr lang="en-US" noProof="0"/>
              <a:t>Chapter Divider</a:t>
            </a:r>
            <a:br>
              <a:rPr lang="en-US" noProof="0"/>
            </a:br>
            <a:r>
              <a:rPr lang="en-US" noProof="0"/>
              <a:t>Lorem Ipsum 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235" y="3646900"/>
            <a:ext cx="4577993" cy="1146650"/>
          </a:xfrm>
          <a:prstGeom prst="rect">
            <a:avLst/>
          </a:prstGeom>
        </p:spPr>
        <p:txBody>
          <a:bodyPr lIns="0" tIns="0" rIns="0" bIns="0">
            <a:noAutofit/>
          </a:bodyPr>
          <a:lstStyle>
            <a:lvl1pPr marL="0" indent="0">
              <a:lnSpc>
                <a:spcPts val="2724"/>
              </a:lnSpc>
              <a:spcBef>
                <a:spcPts val="0"/>
              </a:spcBef>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bg1"/>
                </a:solidFill>
              </a:defRPr>
            </a:lvl1pPr>
          </a:lstStyle>
          <a:p>
            <a:r>
              <a:rPr lang="en-GB"/>
              <a:t>Header Text – Remove if Not Needed</a:t>
            </a:r>
            <a:endParaRPr lang="en-US" noProof="0"/>
          </a:p>
        </p:txBody>
      </p:sp>
    </p:spTree>
    <p:extLst>
      <p:ext uri="{BB962C8B-B14F-4D97-AF65-F5344CB8AC3E}">
        <p14:creationId xmlns:p14="http://schemas.microsoft.com/office/powerpoint/2010/main" val="1309621027"/>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4045241"/>
            <a:ext cx="9362208" cy="1910560"/>
          </a:xfrm>
          <a:prstGeom prst="rect">
            <a:avLst/>
          </a:prstGeom>
        </p:spPr>
        <p:txBody>
          <a:bodyPr anchor="b">
            <a:noAutofit/>
          </a:bodyPr>
          <a:lstStyle>
            <a:lvl1pPr algn="l">
              <a:lnSpc>
                <a:spcPts val="6441"/>
              </a:lnSpc>
              <a:defRPr sz="6134">
                <a:solidFill>
                  <a:schemeClr val="bg1"/>
                </a:solidFill>
              </a:defRPr>
            </a:lvl1pPr>
          </a:lstStyle>
          <a:p>
            <a:r>
              <a:rPr lang="en-US" noProof="0"/>
              <a:t>Chapter Divider</a:t>
            </a:r>
            <a:br>
              <a:rPr lang="en-US" noProof="0"/>
            </a:br>
            <a:r>
              <a:rPr lang="en-US" noProof="0"/>
              <a:t>Lorem Ipsum Amet</a:t>
            </a:r>
            <a:endParaRPr lang="en-GB"/>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bg1"/>
                </a:solidFill>
              </a:defRPr>
            </a:lvl1pPr>
          </a:lstStyle>
          <a:p>
            <a:r>
              <a:rPr lang="en-GB"/>
              <a:t>Header Text – Remove if Not Needed</a:t>
            </a:r>
            <a:endParaRPr lang="en-US" noProof="0"/>
          </a:p>
        </p:txBody>
      </p:sp>
      <p:cxnSp>
        <p:nvCxnSpPr>
          <p:cNvPr id="5" name="Straight Connector 4">
            <a:extLst>
              <a:ext uri="{FF2B5EF4-FFF2-40B4-BE49-F238E27FC236}">
                <a16:creationId xmlns:a16="http://schemas.microsoft.com/office/drawing/2014/main" id="{8E988807-3F95-C345-A302-80EB256D5242}"/>
              </a:ext>
            </a:extLst>
          </p:cNvPr>
          <p:cNvCxnSpPr/>
          <p:nvPr userDrawn="1"/>
        </p:nvCxnSpPr>
        <p:spPr>
          <a:xfrm>
            <a:off x="451236" y="6178261"/>
            <a:ext cx="1128726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402405"/>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Divider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1439227"/>
            <a:ext cx="9362208" cy="1910560"/>
          </a:xfrm>
          <a:prstGeom prst="rect">
            <a:avLst/>
          </a:prstGeom>
        </p:spPr>
        <p:txBody>
          <a:bodyPr>
            <a:noAutofit/>
          </a:bodyPr>
          <a:lstStyle>
            <a:lvl1pPr algn="l">
              <a:lnSpc>
                <a:spcPts val="6441"/>
              </a:lnSpc>
              <a:defRPr sz="6134">
                <a:solidFill>
                  <a:schemeClr val="bg1"/>
                </a:solidFill>
              </a:defRPr>
            </a:lvl1pPr>
          </a:lstStyle>
          <a:p>
            <a:r>
              <a:rPr lang="en-US" noProof="0"/>
              <a:t>Chapter Divider</a:t>
            </a:r>
            <a:br>
              <a:rPr lang="en-US" noProof="0"/>
            </a:br>
            <a:r>
              <a:rPr lang="en-US" noProof="0"/>
              <a:t>Lorem Ipsum 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235" y="5305649"/>
            <a:ext cx="4577993" cy="1146650"/>
          </a:xfrm>
          <a:prstGeom prst="rect">
            <a:avLst/>
          </a:prstGeom>
        </p:spPr>
        <p:txBody>
          <a:bodyPr lIns="0" tIns="0" rIns="0" bIns="0" anchor="b">
            <a:noAutofit/>
          </a:bodyPr>
          <a:lstStyle>
            <a:lvl1pPr marL="0" indent="0">
              <a:lnSpc>
                <a:spcPts val="2724"/>
              </a:lnSpc>
              <a:spcBef>
                <a:spcPts val="0"/>
              </a:spcBef>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bg1"/>
                </a:solidFill>
              </a:defRPr>
            </a:lvl1pPr>
          </a:lstStyle>
          <a:p>
            <a:r>
              <a:rPr lang="en-GB"/>
              <a:t>Header Text – Remove if Not Needed</a:t>
            </a:r>
            <a:endParaRPr lang="en-US" noProof="0"/>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451236" y="5517162"/>
            <a:ext cx="1128726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367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3290324" y="-681881"/>
            <a:ext cx="15482328" cy="8290982"/>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66138"/>
              </a:xfrm>
              <a:prstGeom prst="rect">
                <a:avLst/>
              </a:prstGeom>
              <a:noFill/>
            </p:spPr>
            <p:txBody>
              <a:bodyPr wrap="square" rtlCol="0">
                <a:spAutoFit/>
              </a:bodyPr>
              <a:lstStyle/>
              <a:p>
                <a:pPr algn="l"/>
                <a:r>
                  <a:rPr lang="en-GB" sz="954"/>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96987"/>
              </a:xfrm>
              <a:prstGeom prst="rect">
                <a:avLst/>
              </a:prstGeom>
              <a:noFill/>
            </p:spPr>
            <p:txBody>
              <a:bodyPr wrap="square" rtlCol="0">
                <a:spAutoFit/>
              </a:bodyPr>
              <a:lstStyle/>
              <a:p>
                <a:pPr algn="l"/>
                <a:r>
                  <a:rPr lang="en-GB" sz="716"/>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2" cy="458553"/>
              </a:xfrm>
              <a:prstGeom prst="rect">
                <a:avLst/>
              </a:prstGeom>
              <a:noFill/>
            </p:spPr>
            <p:txBody>
              <a:bodyPr wrap="square" rtlCol="0">
                <a:spAutoFit/>
              </a:bodyPr>
              <a:lstStyle/>
              <a:p>
                <a:pPr algn="l"/>
                <a:r>
                  <a:rPr lang="en-GB" sz="716"/>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8"/>
                <a:ext cx="4614688" cy="350780"/>
              </a:xfrm>
              <a:prstGeom prst="rect">
                <a:avLst/>
              </a:prstGeom>
              <a:noFill/>
            </p:spPr>
            <p:txBody>
              <a:bodyPr wrap="square" rtlCol="0">
                <a:spAutoFit/>
              </a:bodyPr>
              <a:lstStyle/>
              <a:p>
                <a:pPr algn="l"/>
                <a:r>
                  <a:rPr lang="en-GB" sz="954"/>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96987"/>
                </a:xfrm>
                <a:prstGeom prst="rect">
                  <a:avLst/>
                </a:prstGeom>
                <a:noFill/>
              </p:spPr>
              <p:txBody>
                <a:bodyPr wrap="square" rtlCol="0">
                  <a:spAutoFit/>
                </a:bodyPr>
                <a:lstStyle/>
                <a:p>
                  <a:pPr algn="l"/>
                  <a:r>
                    <a:rPr lang="en-GB" sz="716"/>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96987"/>
                </a:xfrm>
                <a:prstGeom prst="rect">
                  <a:avLst/>
                </a:prstGeom>
                <a:noFill/>
              </p:spPr>
              <p:txBody>
                <a:bodyPr wrap="square" rtlCol="0">
                  <a:spAutoFit/>
                </a:bodyPr>
                <a:lstStyle/>
                <a:p>
                  <a:pPr algn="l"/>
                  <a:r>
                    <a:rPr lang="en-GB" sz="716"/>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64" name="TextBox 63">
                <a:extLst>
                  <a:ext uri="{FF2B5EF4-FFF2-40B4-BE49-F238E27FC236}">
                    <a16:creationId xmlns:a16="http://schemas.microsoft.com/office/drawing/2014/main" id="{55A47391-B3D8-B4B0-E1B2-54BE5F913267}"/>
                  </a:ext>
                </a:extLst>
              </p:cNvPr>
              <p:cNvSpPr txBox="1"/>
              <p:nvPr/>
            </p:nvSpPr>
            <p:spPr>
              <a:xfrm>
                <a:off x="672921" y="10266874"/>
                <a:ext cx="773296" cy="296987"/>
              </a:xfrm>
              <a:prstGeom prst="rect">
                <a:avLst/>
              </a:prstGeom>
              <a:noFill/>
            </p:spPr>
            <p:txBody>
              <a:bodyPr wrap="square" rtlCol="0">
                <a:spAutoFit/>
              </a:bodyPr>
              <a:lstStyle/>
              <a:p>
                <a:pPr algn="l"/>
                <a:r>
                  <a:rPr lang="en-GB" sz="716"/>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96987"/>
                </a:xfrm>
                <a:prstGeom prst="rect">
                  <a:avLst/>
                </a:prstGeom>
                <a:noFill/>
              </p:spPr>
              <p:txBody>
                <a:bodyPr wrap="square" rtlCol="0">
                  <a:spAutoFit/>
                </a:bodyPr>
                <a:lstStyle/>
                <a:p>
                  <a:pPr algn="l"/>
                  <a:r>
                    <a:rPr lang="en-GB" sz="716"/>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GB"/>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430406" y="1800153"/>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1</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448739" y="3051528"/>
            <a:ext cx="2649398"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4" name="Text Placeholder 4">
            <a:extLst>
              <a:ext uri="{FF2B5EF4-FFF2-40B4-BE49-F238E27FC236}">
                <a16:creationId xmlns:a16="http://schemas.microsoft.com/office/drawing/2014/main" id="{3340A129-B2CC-0B6D-82FB-ED4FCEF229CC}"/>
              </a:ext>
            </a:extLst>
          </p:cNvPr>
          <p:cNvSpPr>
            <a:spLocks noGrp="1"/>
          </p:cNvSpPr>
          <p:nvPr>
            <p:ph type="body" sz="quarter" idx="12" hasCustomPrompt="1"/>
          </p:nvPr>
        </p:nvSpPr>
        <p:spPr>
          <a:xfrm>
            <a:off x="448738" y="2660178"/>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1"/>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a:t>
            </a:r>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3308603" y="1800153"/>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2</a:t>
            </a:r>
            <a:endParaRPr lang="en-GB"/>
          </a:p>
        </p:txBody>
      </p:sp>
      <p:sp>
        <p:nvSpPr>
          <p:cNvPr id="24" name="Text Placeholder 7">
            <a:extLst>
              <a:ext uri="{FF2B5EF4-FFF2-40B4-BE49-F238E27FC236}">
                <a16:creationId xmlns:a16="http://schemas.microsoft.com/office/drawing/2014/main" id="{F7938513-19B5-51A8-E70F-C87D741E8158}"/>
              </a:ext>
            </a:extLst>
          </p:cNvPr>
          <p:cNvSpPr>
            <a:spLocks noGrp="1"/>
          </p:cNvSpPr>
          <p:nvPr>
            <p:ph type="body" sz="quarter" idx="20" hasCustomPrompt="1"/>
          </p:nvPr>
        </p:nvSpPr>
        <p:spPr>
          <a:xfrm>
            <a:off x="3326934" y="3051528"/>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6182183" y="1800153"/>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3</a:t>
            </a:r>
            <a:endParaRPr lang="en-GB"/>
          </a:p>
        </p:txBody>
      </p:sp>
      <p:sp>
        <p:nvSpPr>
          <p:cNvPr id="31" name="Text Placeholder 7">
            <a:extLst>
              <a:ext uri="{FF2B5EF4-FFF2-40B4-BE49-F238E27FC236}">
                <a16:creationId xmlns:a16="http://schemas.microsoft.com/office/drawing/2014/main" id="{E8CC2587-DC88-213E-4221-86717CFFCBC9}"/>
              </a:ext>
            </a:extLst>
          </p:cNvPr>
          <p:cNvSpPr>
            <a:spLocks noGrp="1"/>
          </p:cNvSpPr>
          <p:nvPr>
            <p:ph type="body" sz="quarter" idx="26" hasCustomPrompt="1"/>
          </p:nvPr>
        </p:nvSpPr>
        <p:spPr>
          <a:xfrm>
            <a:off x="6200513" y="3051528"/>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3323751" y="4448188"/>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4</a:t>
            </a:r>
            <a:endParaRPr lang="en-GB"/>
          </a:p>
        </p:txBody>
      </p:sp>
      <p:sp>
        <p:nvSpPr>
          <p:cNvPr id="186" name="Text Placeholder 7">
            <a:extLst>
              <a:ext uri="{FF2B5EF4-FFF2-40B4-BE49-F238E27FC236}">
                <a16:creationId xmlns:a16="http://schemas.microsoft.com/office/drawing/2014/main" id="{06A5C742-9F36-85E3-8207-4D7F5C653FB6}"/>
              </a:ext>
            </a:extLst>
          </p:cNvPr>
          <p:cNvSpPr>
            <a:spLocks noGrp="1"/>
          </p:cNvSpPr>
          <p:nvPr>
            <p:ph type="body" sz="quarter" idx="29" hasCustomPrompt="1"/>
          </p:nvPr>
        </p:nvSpPr>
        <p:spPr>
          <a:xfrm>
            <a:off x="3329985" y="5723558"/>
            <a:ext cx="2649398"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6199967" y="4448188"/>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5</a:t>
            </a:r>
            <a:endParaRPr lang="en-GB"/>
          </a:p>
        </p:txBody>
      </p:sp>
      <p:sp>
        <p:nvSpPr>
          <p:cNvPr id="189" name="Text Placeholder 7">
            <a:extLst>
              <a:ext uri="{FF2B5EF4-FFF2-40B4-BE49-F238E27FC236}">
                <a16:creationId xmlns:a16="http://schemas.microsoft.com/office/drawing/2014/main" id="{92F04322-3FB9-1548-330D-C057B14965B8}"/>
              </a:ext>
            </a:extLst>
          </p:cNvPr>
          <p:cNvSpPr>
            <a:spLocks noGrp="1"/>
          </p:cNvSpPr>
          <p:nvPr>
            <p:ph type="body" sz="quarter" idx="32" hasCustomPrompt="1"/>
          </p:nvPr>
        </p:nvSpPr>
        <p:spPr>
          <a:xfrm>
            <a:off x="6206200" y="5723558"/>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9073209" y="4448188"/>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6</a:t>
            </a:r>
            <a:endParaRPr lang="en-GB"/>
          </a:p>
        </p:txBody>
      </p:sp>
      <p:sp>
        <p:nvSpPr>
          <p:cNvPr id="192" name="Text Placeholder 7">
            <a:extLst>
              <a:ext uri="{FF2B5EF4-FFF2-40B4-BE49-F238E27FC236}">
                <a16:creationId xmlns:a16="http://schemas.microsoft.com/office/drawing/2014/main" id="{B59A1DD9-B80E-5253-EDE6-2DBC8CDD5429}"/>
              </a:ext>
            </a:extLst>
          </p:cNvPr>
          <p:cNvSpPr>
            <a:spLocks noGrp="1"/>
          </p:cNvSpPr>
          <p:nvPr>
            <p:ph type="body" sz="quarter" idx="35" hasCustomPrompt="1"/>
          </p:nvPr>
        </p:nvSpPr>
        <p:spPr>
          <a:xfrm>
            <a:off x="9079441" y="5723558"/>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194" name="Text Placeholder 4">
            <a:extLst>
              <a:ext uri="{FF2B5EF4-FFF2-40B4-BE49-F238E27FC236}">
                <a16:creationId xmlns:a16="http://schemas.microsoft.com/office/drawing/2014/main" id="{964F7828-044E-B3EC-720F-A64C78692FD2}"/>
              </a:ext>
            </a:extLst>
          </p:cNvPr>
          <p:cNvSpPr>
            <a:spLocks noGrp="1"/>
          </p:cNvSpPr>
          <p:nvPr>
            <p:ph type="body" sz="quarter" idx="36" hasCustomPrompt="1"/>
          </p:nvPr>
        </p:nvSpPr>
        <p:spPr>
          <a:xfrm>
            <a:off x="3326934" y="2660178"/>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1"/>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a:t>
            </a:r>
          </a:p>
        </p:txBody>
      </p:sp>
      <p:sp>
        <p:nvSpPr>
          <p:cNvPr id="195" name="Text Placeholder 4">
            <a:extLst>
              <a:ext uri="{FF2B5EF4-FFF2-40B4-BE49-F238E27FC236}">
                <a16:creationId xmlns:a16="http://schemas.microsoft.com/office/drawing/2014/main" id="{95EDFDB7-F4C7-574F-F331-389A255A9DE2}"/>
              </a:ext>
            </a:extLst>
          </p:cNvPr>
          <p:cNvSpPr>
            <a:spLocks noGrp="1"/>
          </p:cNvSpPr>
          <p:nvPr>
            <p:ph type="body" sz="quarter" idx="37" hasCustomPrompt="1"/>
          </p:nvPr>
        </p:nvSpPr>
        <p:spPr>
          <a:xfrm>
            <a:off x="6200513" y="2660178"/>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1"/>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a:t>
            </a:r>
          </a:p>
        </p:txBody>
      </p:sp>
      <p:sp>
        <p:nvSpPr>
          <p:cNvPr id="196" name="Text Placeholder 4">
            <a:extLst>
              <a:ext uri="{FF2B5EF4-FFF2-40B4-BE49-F238E27FC236}">
                <a16:creationId xmlns:a16="http://schemas.microsoft.com/office/drawing/2014/main" id="{0D1A9B1F-2208-B4EF-F6A2-F919A0088661}"/>
              </a:ext>
            </a:extLst>
          </p:cNvPr>
          <p:cNvSpPr>
            <a:spLocks noGrp="1"/>
          </p:cNvSpPr>
          <p:nvPr>
            <p:ph type="body" sz="quarter" idx="38" hasCustomPrompt="1"/>
          </p:nvPr>
        </p:nvSpPr>
        <p:spPr>
          <a:xfrm>
            <a:off x="3329983" y="5335192"/>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1"/>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a:t>
            </a:r>
          </a:p>
        </p:txBody>
      </p:sp>
      <p:sp>
        <p:nvSpPr>
          <p:cNvPr id="197" name="Text Placeholder 4">
            <a:extLst>
              <a:ext uri="{FF2B5EF4-FFF2-40B4-BE49-F238E27FC236}">
                <a16:creationId xmlns:a16="http://schemas.microsoft.com/office/drawing/2014/main" id="{EF015C21-0DC0-A02E-CAEB-86F7FA202B87}"/>
              </a:ext>
            </a:extLst>
          </p:cNvPr>
          <p:cNvSpPr>
            <a:spLocks noGrp="1"/>
          </p:cNvSpPr>
          <p:nvPr>
            <p:ph type="body" sz="quarter" idx="39" hasCustomPrompt="1"/>
          </p:nvPr>
        </p:nvSpPr>
        <p:spPr>
          <a:xfrm>
            <a:off x="6206200" y="5335192"/>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1"/>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a:t>
            </a:r>
          </a:p>
        </p:txBody>
      </p:sp>
      <p:sp>
        <p:nvSpPr>
          <p:cNvPr id="198" name="Text Placeholder 4">
            <a:extLst>
              <a:ext uri="{FF2B5EF4-FFF2-40B4-BE49-F238E27FC236}">
                <a16:creationId xmlns:a16="http://schemas.microsoft.com/office/drawing/2014/main" id="{E6BC6C65-EE4D-D1D0-ECE2-461AE704FBF0}"/>
              </a:ext>
            </a:extLst>
          </p:cNvPr>
          <p:cNvSpPr>
            <a:spLocks noGrp="1"/>
          </p:cNvSpPr>
          <p:nvPr>
            <p:ph type="body" sz="quarter" idx="40" hasCustomPrompt="1"/>
          </p:nvPr>
        </p:nvSpPr>
        <p:spPr>
          <a:xfrm>
            <a:off x="9079441" y="5335192"/>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1"/>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a:t>
            </a:r>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3290324" y="-681881"/>
            <a:ext cx="15482328" cy="8290982"/>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66138"/>
              </a:xfrm>
              <a:prstGeom prst="rect">
                <a:avLst/>
              </a:prstGeom>
              <a:noFill/>
            </p:spPr>
            <p:txBody>
              <a:bodyPr wrap="square" rtlCol="0">
                <a:spAutoFit/>
              </a:bodyPr>
              <a:lstStyle/>
              <a:p>
                <a:pPr algn="l"/>
                <a:r>
                  <a:rPr lang="en-GB" sz="954"/>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96987"/>
              </a:xfrm>
              <a:prstGeom prst="rect">
                <a:avLst/>
              </a:prstGeom>
              <a:noFill/>
            </p:spPr>
            <p:txBody>
              <a:bodyPr wrap="square" rtlCol="0">
                <a:spAutoFit/>
              </a:bodyPr>
              <a:lstStyle/>
              <a:p>
                <a:pPr algn="l"/>
                <a:r>
                  <a:rPr lang="en-GB" sz="716"/>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2" cy="458553"/>
              </a:xfrm>
              <a:prstGeom prst="rect">
                <a:avLst/>
              </a:prstGeom>
              <a:noFill/>
            </p:spPr>
            <p:txBody>
              <a:bodyPr wrap="square" rtlCol="0">
                <a:spAutoFit/>
              </a:bodyPr>
              <a:lstStyle/>
              <a:p>
                <a:pPr algn="l"/>
                <a:r>
                  <a:rPr lang="en-GB" sz="716"/>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8"/>
                <a:ext cx="4614688" cy="350780"/>
              </a:xfrm>
              <a:prstGeom prst="rect">
                <a:avLst/>
              </a:prstGeom>
              <a:noFill/>
            </p:spPr>
            <p:txBody>
              <a:bodyPr wrap="square" rtlCol="0">
                <a:spAutoFit/>
              </a:bodyPr>
              <a:lstStyle/>
              <a:p>
                <a:pPr algn="l"/>
                <a:r>
                  <a:rPr lang="en-GB" sz="954"/>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96987"/>
                </a:xfrm>
                <a:prstGeom prst="rect">
                  <a:avLst/>
                </a:prstGeom>
                <a:noFill/>
              </p:spPr>
              <p:txBody>
                <a:bodyPr wrap="square" rtlCol="0">
                  <a:spAutoFit/>
                </a:bodyPr>
                <a:lstStyle/>
                <a:p>
                  <a:pPr algn="l"/>
                  <a:r>
                    <a:rPr lang="en-GB" sz="716"/>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96987"/>
                </a:xfrm>
                <a:prstGeom prst="rect">
                  <a:avLst/>
                </a:prstGeom>
                <a:noFill/>
              </p:spPr>
              <p:txBody>
                <a:bodyPr wrap="square" rtlCol="0">
                  <a:spAutoFit/>
                </a:bodyPr>
                <a:lstStyle/>
                <a:p>
                  <a:pPr algn="l"/>
                  <a:r>
                    <a:rPr lang="en-GB" sz="716"/>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1" y="10266874"/>
                <a:ext cx="773296" cy="296987"/>
              </a:xfrm>
              <a:prstGeom prst="rect">
                <a:avLst/>
              </a:prstGeom>
              <a:noFill/>
            </p:spPr>
            <p:txBody>
              <a:bodyPr wrap="square" rtlCol="0">
                <a:spAutoFit/>
              </a:bodyPr>
              <a:lstStyle/>
              <a:p>
                <a:pPr algn="l"/>
                <a:r>
                  <a:rPr lang="en-GB" sz="716"/>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96987"/>
                </a:xfrm>
                <a:prstGeom prst="rect">
                  <a:avLst/>
                </a:prstGeom>
                <a:noFill/>
              </p:spPr>
              <p:txBody>
                <a:bodyPr wrap="square" rtlCol="0">
                  <a:spAutoFit/>
                </a:bodyPr>
                <a:lstStyle/>
                <a:p>
                  <a:pPr algn="l"/>
                  <a:r>
                    <a:rPr lang="en-GB" sz="716"/>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p:txBody>
          <a:bodyPr/>
          <a:lstStyle/>
          <a:p>
            <a:fld id="{387AECDB-6C85-4FE3-9DAF-486A9B5BAE12}" type="slidenum">
              <a:rPr lang="en-GB" smtClean="0"/>
              <a:pPr/>
              <a:t>‹#›</a:t>
            </a:fld>
            <a:endParaRPr lang="en-GB"/>
          </a:p>
        </p:txBody>
      </p:sp>
      <p:sp>
        <p:nvSpPr>
          <p:cNvPr id="168" name="Title 1">
            <a:extLst>
              <a:ext uri="{FF2B5EF4-FFF2-40B4-BE49-F238E27FC236}">
                <a16:creationId xmlns:a16="http://schemas.microsoft.com/office/drawing/2014/main" id="{0CCB58E5-9A58-7C65-D5C8-4DC6E53D72D1}"/>
              </a:ext>
            </a:extLst>
          </p:cNvPr>
          <p:cNvSpPr>
            <a:spLocks noGrp="1"/>
          </p:cNvSpPr>
          <p:nvPr>
            <p:ph type="title" hasCustomPrompt="1"/>
          </p:nvPr>
        </p:nvSpPr>
        <p:spPr>
          <a:xfrm>
            <a:off x="451788" y="765687"/>
            <a:ext cx="7435970" cy="127222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87266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x 3 Charts">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451786" y="2334146"/>
            <a:ext cx="3615781"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adipiscing elit. Sed porta magna eget est porttitor.</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6392884" y="1272702"/>
            <a:ext cx="803088" cy="697057"/>
          </a:xfrm>
        </p:spPr>
        <p:txBody>
          <a:bodyPr anchor="ctr" anchorCtr="0"/>
          <a:lstStyle>
            <a:lvl1pPr algn="ctr">
              <a:lnSpc>
                <a:spcPct val="100000"/>
              </a:lnSpc>
              <a:defRPr sz="2181">
                <a:solidFill>
                  <a:schemeClr val="tx1"/>
                </a:solidFill>
              </a:defRPr>
            </a:lvl1pPr>
          </a:lstStyle>
          <a:p>
            <a:pPr lvl="0"/>
            <a:r>
              <a:rPr lang="en-US"/>
              <a:t>56%</a:t>
            </a:r>
            <a:endParaRPr lang="en-GB"/>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6392884" y="3280535"/>
            <a:ext cx="803088" cy="697057"/>
          </a:xfrm>
        </p:spPr>
        <p:txBody>
          <a:bodyPr anchor="ctr" anchorCtr="0"/>
          <a:lstStyle>
            <a:lvl1pPr algn="ctr">
              <a:lnSpc>
                <a:spcPct val="100000"/>
              </a:lnSpc>
              <a:defRPr sz="2181">
                <a:solidFill>
                  <a:schemeClr val="tx1"/>
                </a:solidFill>
              </a:defRPr>
            </a:lvl1pPr>
          </a:lstStyle>
          <a:p>
            <a:pPr lvl="0"/>
            <a:r>
              <a:rPr lang="en-US"/>
              <a:t>56%</a:t>
            </a:r>
            <a:endParaRPr lang="en-GB"/>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6392884" y="5312283"/>
            <a:ext cx="803088" cy="697057"/>
          </a:xfrm>
        </p:spPr>
        <p:txBody>
          <a:bodyPr anchor="ctr" anchorCtr="0"/>
          <a:lstStyle>
            <a:lvl1pPr algn="ctr">
              <a:lnSpc>
                <a:spcPct val="100000"/>
              </a:lnSpc>
              <a:defRPr sz="2181">
                <a:solidFill>
                  <a:schemeClr val="tx1"/>
                </a:solidFill>
              </a:defRPr>
            </a:lvl1pPr>
          </a:lstStyle>
          <a:p>
            <a:pPr lvl="0"/>
            <a:r>
              <a:rPr lang="en-US"/>
              <a:t>56%</a:t>
            </a:r>
            <a:endParaRPr lang="en-GB"/>
          </a:p>
        </p:txBody>
      </p:sp>
      <p:sp>
        <p:nvSpPr>
          <p:cNvPr id="4" name="Text Placeholder 7">
            <a:extLst>
              <a:ext uri="{FF2B5EF4-FFF2-40B4-BE49-F238E27FC236}">
                <a16:creationId xmlns:a16="http://schemas.microsoft.com/office/drawing/2014/main" id="{EFB8CE9E-3030-FD63-938A-EE461CDECD91}"/>
              </a:ext>
            </a:extLst>
          </p:cNvPr>
          <p:cNvSpPr>
            <a:spLocks noGrp="1"/>
          </p:cNvSpPr>
          <p:nvPr>
            <p:ph type="body" sz="quarter" idx="26" hasCustomPrompt="1"/>
          </p:nvPr>
        </p:nvSpPr>
        <p:spPr>
          <a:xfrm>
            <a:off x="462421" y="5401022"/>
            <a:ext cx="4577992" cy="519578"/>
          </a:xfrm>
          <a:prstGeom prst="rect">
            <a:avLst/>
          </a:prstGeom>
        </p:spPr>
        <p:txBody>
          <a:bodyPr numCol="1" spcCol="274320" anchor="t" anchorCtr="0"/>
          <a:lstStyle>
            <a:lvl1pPr marL="0" indent="0">
              <a:lnSpc>
                <a:spcPts val="1472"/>
              </a:lnSpc>
              <a:buFont typeface="Arial" panose="020B0604020202020204" pitchFamily="34" charset="0"/>
              <a:buNone/>
              <a:defRPr sz="920">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a:t>
            </a:r>
            <a:endParaRPr lang="en-GB"/>
          </a:p>
        </p:txBody>
      </p:sp>
      <p:sp>
        <p:nvSpPr>
          <p:cNvPr id="7" name="Oval 6">
            <a:extLst>
              <a:ext uri="{FF2B5EF4-FFF2-40B4-BE49-F238E27FC236}">
                <a16:creationId xmlns:a16="http://schemas.microsoft.com/office/drawing/2014/main" id="{4B8B06EF-AA88-EDA9-28B4-F32217638A1D}"/>
              </a:ext>
            </a:extLst>
          </p:cNvPr>
          <p:cNvSpPr/>
          <p:nvPr userDrawn="1"/>
        </p:nvSpPr>
        <p:spPr>
          <a:xfrm>
            <a:off x="6053878" y="857252"/>
            <a:ext cx="1481100" cy="1483822"/>
          </a:xfrm>
          <a:prstGeom prst="ellipse">
            <a:avLst/>
          </a:prstGeom>
          <a:noFill/>
          <a:ln w="190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1" name="Oval 10">
            <a:extLst>
              <a:ext uri="{FF2B5EF4-FFF2-40B4-BE49-F238E27FC236}">
                <a16:creationId xmlns:a16="http://schemas.microsoft.com/office/drawing/2014/main" id="{2B6EA478-A7B9-A94A-207D-51A8FDAAA098}"/>
              </a:ext>
            </a:extLst>
          </p:cNvPr>
          <p:cNvSpPr/>
          <p:nvPr userDrawn="1"/>
        </p:nvSpPr>
        <p:spPr>
          <a:xfrm>
            <a:off x="6053878" y="2888076"/>
            <a:ext cx="1481100" cy="148382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2" name="Oval 11">
            <a:extLst>
              <a:ext uri="{FF2B5EF4-FFF2-40B4-BE49-F238E27FC236}">
                <a16:creationId xmlns:a16="http://schemas.microsoft.com/office/drawing/2014/main" id="{81690E5E-BF7F-30C6-725A-D29C53D49001}"/>
              </a:ext>
            </a:extLst>
          </p:cNvPr>
          <p:cNvSpPr/>
          <p:nvPr userDrawn="1"/>
        </p:nvSpPr>
        <p:spPr>
          <a:xfrm>
            <a:off x="6053878" y="4918900"/>
            <a:ext cx="1481100" cy="148382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4" name="Text Placeholder 7">
            <a:extLst>
              <a:ext uri="{FF2B5EF4-FFF2-40B4-BE49-F238E27FC236}">
                <a16:creationId xmlns:a16="http://schemas.microsoft.com/office/drawing/2014/main" id="{A874186D-1E0A-8701-4F10-BC70ECB277E1}"/>
              </a:ext>
            </a:extLst>
          </p:cNvPr>
          <p:cNvSpPr>
            <a:spLocks noGrp="1"/>
          </p:cNvSpPr>
          <p:nvPr>
            <p:ph type="body" sz="quarter" idx="13" hasCustomPrompt="1"/>
          </p:nvPr>
        </p:nvSpPr>
        <p:spPr>
          <a:xfrm>
            <a:off x="8153794" y="1237891"/>
            <a:ext cx="3224693" cy="762798"/>
          </a:xfrm>
          <a:prstGeom prst="rect">
            <a:avLst/>
          </a:prstGeom>
        </p:spPr>
        <p:txBody>
          <a:bodyPr numCol="1" spcCol="274320"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amet, consectetur adipiscing elit. Lorem ipsum dolor sit amet, consectetur adipiscing elit.</a:t>
            </a:r>
            <a:endParaRPr lang="en-GB"/>
          </a:p>
        </p:txBody>
      </p:sp>
      <p:sp>
        <p:nvSpPr>
          <p:cNvPr id="15" name="Text Placeholder 7">
            <a:extLst>
              <a:ext uri="{FF2B5EF4-FFF2-40B4-BE49-F238E27FC236}">
                <a16:creationId xmlns:a16="http://schemas.microsoft.com/office/drawing/2014/main" id="{0FD3B89E-4339-99F0-81C9-50B49D266926}"/>
              </a:ext>
            </a:extLst>
          </p:cNvPr>
          <p:cNvSpPr>
            <a:spLocks noGrp="1"/>
          </p:cNvSpPr>
          <p:nvPr>
            <p:ph type="body" sz="quarter" idx="19" hasCustomPrompt="1"/>
          </p:nvPr>
        </p:nvSpPr>
        <p:spPr>
          <a:xfrm>
            <a:off x="8153794" y="3231309"/>
            <a:ext cx="3224692" cy="762797"/>
          </a:xfrm>
          <a:prstGeom prst="rect">
            <a:avLst/>
          </a:prstGeom>
        </p:spPr>
        <p:txBody>
          <a:bodyPr numCol="1" spcCol="274320"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amet, consectetur adipiscing elit. Lorem ipsum dolor sit amet, consectetur adipiscing elit.</a:t>
            </a:r>
            <a:endParaRPr lang="en-GB"/>
          </a:p>
        </p:txBody>
      </p:sp>
      <p:sp>
        <p:nvSpPr>
          <p:cNvPr id="17" name="Text Placeholder 7">
            <a:extLst>
              <a:ext uri="{FF2B5EF4-FFF2-40B4-BE49-F238E27FC236}">
                <a16:creationId xmlns:a16="http://schemas.microsoft.com/office/drawing/2014/main" id="{2182EE5E-9D6D-DA86-8479-16F8B19F72FC}"/>
              </a:ext>
            </a:extLst>
          </p:cNvPr>
          <p:cNvSpPr>
            <a:spLocks noGrp="1"/>
          </p:cNvSpPr>
          <p:nvPr>
            <p:ph type="body" sz="quarter" idx="23" hasCustomPrompt="1"/>
          </p:nvPr>
        </p:nvSpPr>
        <p:spPr>
          <a:xfrm>
            <a:off x="8153794" y="5224724"/>
            <a:ext cx="3224691" cy="762797"/>
          </a:xfrm>
          <a:prstGeom prst="rect">
            <a:avLst/>
          </a:prstGeom>
        </p:spPr>
        <p:txBody>
          <a:bodyPr numCol="1" spcCol="274320"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amet, consectetur adipiscing elit. Lorem ipsum dolor sit amet, consectetur adipiscing elit.</a:t>
            </a:r>
            <a:endParaRPr lang="en-GB"/>
          </a:p>
        </p:txBody>
      </p: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p:txBody>
          <a:bodyPr/>
          <a:lstStyle/>
          <a:p>
            <a:fld id="{387AECDB-6C85-4FE3-9DAF-486A9B5BAE12}" type="slidenum">
              <a:rPr lang="en-GB" smtClean="0"/>
              <a:pPr/>
              <a:t>‹#›</a:t>
            </a:fld>
            <a:endParaRPr lang="en-GB"/>
          </a:p>
        </p:txBody>
      </p:sp>
      <p:sp>
        <p:nvSpPr>
          <p:cNvPr id="6" name="Title 1">
            <a:extLst>
              <a:ext uri="{FF2B5EF4-FFF2-40B4-BE49-F238E27FC236}">
                <a16:creationId xmlns:a16="http://schemas.microsoft.com/office/drawing/2014/main" id="{FB75D0E0-F874-2AD3-D41E-908E03C8EF61}"/>
              </a:ext>
            </a:extLst>
          </p:cNvPr>
          <p:cNvSpPr>
            <a:spLocks noGrp="1"/>
          </p:cNvSpPr>
          <p:nvPr>
            <p:ph type="title" hasCustomPrompt="1"/>
          </p:nvPr>
        </p:nvSpPr>
        <p:spPr>
          <a:xfrm>
            <a:off x="451788" y="765687"/>
            <a:ext cx="4577992" cy="1272223"/>
          </a:xfrm>
          <a:prstGeom prst="rect">
            <a:avLst/>
          </a:prstGeom>
        </p:spPr>
        <p:txBody>
          <a:bodyPr/>
          <a:lstStyle/>
          <a:p>
            <a:r>
              <a:rPr lang="en-US"/>
              <a:t>Click To Edit Master Title Style</a:t>
            </a:r>
            <a:endParaRPr lang="en-GB"/>
          </a:p>
        </p:txBody>
      </p:sp>
      <p:cxnSp>
        <p:nvCxnSpPr>
          <p:cNvPr id="19" name="Straight Connector 18">
            <a:extLst>
              <a:ext uri="{FF2B5EF4-FFF2-40B4-BE49-F238E27FC236}">
                <a16:creationId xmlns:a16="http://schemas.microsoft.com/office/drawing/2014/main" id="{03CEF1E2-FDC1-654A-BA4C-E6625B0C6478}"/>
              </a:ext>
            </a:extLst>
          </p:cNvPr>
          <p:cNvCxnSpPr>
            <a:cxnSpLocks/>
          </p:cNvCxnSpPr>
          <p:nvPr userDrawn="1"/>
        </p:nvCxnSpPr>
        <p:spPr>
          <a:xfrm>
            <a:off x="5237355" y="875651"/>
            <a:ext cx="0" cy="55234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809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 Data + 1x1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5237355" y="0"/>
            <a:ext cx="6954645"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6" name="Title 1">
            <a:extLst>
              <a:ext uri="{FF2B5EF4-FFF2-40B4-BE49-F238E27FC236}">
                <a16:creationId xmlns:a16="http://schemas.microsoft.com/office/drawing/2014/main" id="{4DADCC0D-C5A6-03F9-8A90-76705A241893}"/>
              </a:ext>
            </a:extLst>
          </p:cNvPr>
          <p:cNvSpPr>
            <a:spLocks noGrp="1"/>
          </p:cNvSpPr>
          <p:nvPr>
            <p:ph type="title" hasCustomPrompt="1"/>
          </p:nvPr>
        </p:nvSpPr>
        <p:spPr>
          <a:xfrm>
            <a:off x="451786" y="762175"/>
            <a:ext cx="4343800" cy="1275469"/>
          </a:xfrm>
          <a:prstGeom prst="rect">
            <a:avLst/>
          </a:prstGeom>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D86A5DD6-2A56-B0DE-5C05-E67A16196B06}"/>
              </a:ext>
            </a:extLst>
          </p:cNvPr>
          <p:cNvSpPr>
            <a:spLocks noGrp="1"/>
          </p:cNvSpPr>
          <p:nvPr>
            <p:ph type="body" sz="quarter" idx="13" hasCustomPrompt="1"/>
          </p:nvPr>
        </p:nvSpPr>
        <p:spPr>
          <a:xfrm>
            <a:off x="451786" y="4961258"/>
            <a:ext cx="4333733" cy="1596410"/>
          </a:xfrm>
          <a:prstGeom prst="rect">
            <a:avLst/>
          </a:prstGeom>
        </p:spPr>
        <p:txBody>
          <a:bodyPr numCol="1" spcCol="548640" anchor="b"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a:t>
            </a:r>
          </a:p>
        </p:txBody>
      </p:sp>
      <p:sp>
        <p:nvSpPr>
          <p:cNvPr id="13" name="Chart Placeholder 4">
            <a:extLst>
              <a:ext uri="{FF2B5EF4-FFF2-40B4-BE49-F238E27FC236}">
                <a16:creationId xmlns:a16="http://schemas.microsoft.com/office/drawing/2014/main" id="{994DA9F1-0B54-8D91-1BC8-BFBF8E00F140}"/>
              </a:ext>
            </a:extLst>
          </p:cNvPr>
          <p:cNvSpPr>
            <a:spLocks noGrp="1"/>
          </p:cNvSpPr>
          <p:nvPr>
            <p:ph type="chart" sz="quarter" idx="32"/>
          </p:nvPr>
        </p:nvSpPr>
        <p:spPr>
          <a:xfrm>
            <a:off x="451786" y="2953208"/>
            <a:ext cx="4333733" cy="1750048"/>
          </a:xfrm>
        </p:spPr>
        <p:txBody>
          <a:bodyPr/>
          <a:lstStyle>
            <a:lvl1pPr algn="ctr">
              <a:defRPr sz="920">
                <a:solidFill>
                  <a:schemeClr val="bg1"/>
                </a:solidFill>
              </a:defRPr>
            </a:lvl1pPr>
          </a:lstStyle>
          <a:p>
            <a:r>
              <a:rPr lang="en-US"/>
              <a:t>Click icon to add chart</a:t>
            </a:r>
            <a:endParaRPr lang="en-GB"/>
          </a:p>
        </p:txBody>
      </p:sp>
      <p:sp>
        <p:nvSpPr>
          <p:cNvPr id="2" name="Slide Number Placeholder 1">
            <a:extLst>
              <a:ext uri="{FF2B5EF4-FFF2-40B4-BE49-F238E27FC236}">
                <a16:creationId xmlns:a16="http://schemas.microsoft.com/office/drawing/2014/main" id="{F312467E-E9E7-2F5D-416C-2BA0A70B94AF}"/>
              </a:ext>
            </a:extLst>
          </p:cNvPr>
          <p:cNvSpPr>
            <a:spLocks noGrp="1"/>
          </p:cNvSpPr>
          <p:nvPr>
            <p:ph type="sldNum" sz="quarter" idx="33"/>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139411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 Sidebar + Da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8133050" y="0"/>
            <a:ext cx="40589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0488" y="763358"/>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448917"/>
            <a:ext cx="6480734" cy="1034536"/>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8" y="2901730"/>
            <a:ext cx="7072275" cy="3527440"/>
          </a:xfrm>
          <a:prstGeom prst="rect">
            <a:avLst/>
          </a:prstGeom>
        </p:spPr>
        <p:txBody>
          <a:bodyPr numCol="1"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a:t>
            </a:r>
          </a:p>
          <a:p>
            <a:pPr lvl="0"/>
            <a:r>
              <a:rPr lang="en-US"/>
              <a:t>Phasellus a tellus sit amet massa placerat rutrum id sed odio. Ut convallis vel libero et aliquet. </a:t>
            </a:r>
          </a:p>
        </p:txBody>
      </p:sp>
      <p:sp>
        <p:nvSpPr>
          <p:cNvPr id="9" name="Chart Placeholder 4">
            <a:extLst>
              <a:ext uri="{FF2B5EF4-FFF2-40B4-BE49-F238E27FC236}">
                <a16:creationId xmlns:a16="http://schemas.microsoft.com/office/drawing/2014/main" id="{ADD2119B-E14C-2192-7AB1-B177A0D1BD9B}"/>
              </a:ext>
            </a:extLst>
          </p:cNvPr>
          <p:cNvSpPr>
            <a:spLocks noGrp="1"/>
          </p:cNvSpPr>
          <p:nvPr>
            <p:ph type="chart" sz="quarter" idx="32"/>
          </p:nvPr>
        </p:nvSpPr>
        <p:spPr>
          <a:xfrm>
            <a:off x="8724834" y="2550560"/>
            <a:ext cx="2650501" cy="2272857"/>
          </a:xfrm>
        </p:spPr>
        <p:txBody>
          <a:bodyPr/>
          <a:lstStyle>
            <a:lvl1pPr algn="ctr">
              <a:defRPr sz="920"/>
            </a:lvl1pPr>
          </a:lstStyle>
          <a:p>
            <a:r>
              <a:rPr lang="en-US"/>
              <a:t>Click icon to add chart</a:t>
            </a:r>
            <a:endParaRPr lang="en-GB"/>
          </a:p>
        </p:txBody>
      </p:sp>
      <p:sp>
        <p:nvSpPr>
          <p:cNvPr id="11" name="Text Placeholder 7">
            <a:extLst>
              <a:ext uri="{FF2B5EF4-FFF2-40B4-BE49-F238E27FC236}">
                <a16:creationId xmlns:a16="http://schemas.microsoft.com/office/drawing/2014/main" id="{67845BB9-4C02-F001-62D9-38007F1744AC}"/>
              </a:ext>
            </a:extLst>
          </p:cNvPr>
          <p:cNvSpPr>
            <a:spLocks noGrp="1"/>
          </p:cNvSpPr>
          <p:nvPr>
            <p:ph type="body" sz="quarter" idx="33" hasCustomPrompt="1"/>
          </p:nvPr>
        </p:nvSpPr>
        <p:spPr>
          <a:xfrm>
            <a:off x="8725003" y="906521"/>
            <a:ext cx="2644558" cy="1578309"/>
          </a:xfrm>
          <a:prstGeom prst="rect">
            <a:avLst/>
          </a:prstGeom>
        </p:spPr>
        <p:txBody>
          <a:bodyPr vert="horz" lIns="0" tIns="0" rIns="0" bIns="0" numCol="1" spcCol="548640" rtlCol="0" anchor="t" anchorCtr="0">
            <a:noAutofit/>
          </a:bodyPr>
          <a:lstStyle>
            <a:lvl1pPr>
              <a:defRPr lang="en-GB" dirty="0"/>
            </a:lvl1pPr>
          </a:lstStyle>
          <a:p>
            <a:pPr lvl="0">
              <a:buFont typeface="Arial" panose="020B0604020202020204" pitchFamily="34" charset="0"/>
            </a:pPr>
            <a:r>
              <a:rPr lang="en-US"/>
              <a:t>Lorem ipsum dolor sit amet, consectetur adipiscing elit. Sed porta magna eget est porttitor, nec rutrum nisi scelerisque. Nam vitae varius</a:t>
            </a:r>
            <a:endParaRPr lang="en-GB"/>
          </a:p>
        </p:txBody>
      </p:sp>
      <p:sp>
        <p:nvSpPr>
          <p:cNvPr id="12" name="Text Placeholder 8">
            <a:extLst>
              <a:ext uri="{FF2B5EF4-FFF2-40B4-BE49-F238E27FC236}">
                <a16:creationId xmlns:a16="http://schemas.microsoft.com/office/drawing/2014/main" id="{32FB87E2-5224-7AB0-0ADE-BAE4069D596F}"/>
              </a:ext>
            </a:extLst>
          </p:cNvPr>
          <p:cNvSpPr>
            <a:spLocks noGrp="1"/>
          </p:cNvSpPr>
          <p:nvPr>
            <p:ph type="body" sz="quarter" idx="27" hasCustomPrompt="1"/>
          </p:nvPr>
        </p:nvSpPr>
        <p:spPr>
          <a:xfrm>
            <a:off x="8722032" y="5056156"/>
            <a:ext cx="2650500" cy="762798"/>
          </a:xfrm>
          <a:prstGeom prst="rect">
            <a:avLst/>
          </a:prstGeom>
        </p:spPr>
        <p:txBody>
          <a:bodyPr anchor="t"/>
          <a:lstStyle>
            <a:lvl1pPr algn="ctr">
              <a:lnSpc>
                <a:spcPts val="7116"/>
              </a:lnSpc>
              <a:defRPr sz="4908" b="0">
                <a:solidFill>
                  <a:schemeClr val="tx1"/>
                </a:solidFill>
              </a:defRPr>
            </a:lvl1pPr>
            <a:lvl2pPr>
              <a:defRPr/>
            </a:lvl2pPr>
          </a:lstStyle>
          <a:p>
            <a:pPr lvl="0"/>
            <a:r>
              <a:rPr lang="en-US"/>
              <a:t>365</a:t>
            </a:r>
            <a:endParaRPr lang="en-GB"/>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724833" y="5862617"/>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6" name="Slide Number Placeholder 5">
            <a:extLst>
              <a:ext uri="{FF2B5EF4-FFF2-40B4-BE49-F238E27FC236}">
                <a16:creationId xmlns:a16="http://schemas.microsoft.com/office/drawing/2014/main" id="{AF5368C3-F7C2-102F-C609-80A0278D4A8F}"/>
              </a:ext>
            </a:extLst>
          </p:cNvPr>
          <p:cNvSpPr>
            <a:spLocks noGrp="1"/>
          </p:cNvSpPr>
          <p:nvPr>
            <p:ph type="sldNum" sz="quarter" idx="3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0713985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 Sidebar + Data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8133050" y="0"/>
            <a:ext cx="4058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4590"/>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236" y="2894142"/>
            <a:ext cx="7072275" cy="3527440"/>
          </a:xfrm>
          <a:prstGeom prst="rect">
            <a:avLst/>
          </a:prstGeom>
        </p:spPr>
        <p:txBody>
          <a:bodyPr numCol="2"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a:t>
            </a:r>
          </a:p>
          <a:p>
            <a:pPr lvl="0"/>
            <a:r>
              <a:rPr lang="en-US"/>
              <a:t>Phasellus a tellus sit amet massa placerat rutrum id sed odio. Ut convallis vel libero et. </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831960" y="2350299"/>
            <a:ext cx="2175779" cy="541771"/>
          </a:xfrm>
          <a:prstGeom prst="rect">
            <a:avLst/>
          </a:prstGeom>
        </p:spPr>
        <p:txBody>
          <a:bodyPr numCol="1" spcCol="274320" anchor="t" anchorCtr="0"/>
          <a:lstStyle>
            <a:lvl1pPr marL="0" indent="0" algn="l">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0" name="Text Placeholder 7">
            <a:extLst>
              <a:ext uri="{FF2B5EF4-FFF2-40B4-BE49-F238E27FC236}">
                <a16:creationId xmlns:a16="http://schemas.microsoft.com/office/drawing/2014/main" id="{133D5E51-6DFA-37C2-E8D8-2ED36008D9E3}"/>
              </a:ext>
            </a:extLst>
          </p:cNvPr>
          <p:cNvSpPr>
            <a:spLocks noGrp="1"/>
          </p:cNvSpPr>
          <p:nvPr>
            <p:ph type="body" sz="quarter" idx="36" hasCustomPrompt="1"/>
          </p:nvPr>
        </p:nvSpPr>
        <p:spPr>
          <a:xfrm>
            <a:off x="8829160" y="5663095"/>
            <a:ext cx="2175779" cy="541771"/>
          </a:xfrm>
          <a:prstGeom prst="rect">
            <a:avLst/>
          </a:prstGeom>
        </p:spPr>
        <p:txBody>
          <a:bodyPr numCol="1" spcCol="274320" anchor="t" anchorCtr="0"/>
          <a:lstStyle>
            <a:lvl1pPr marL="0" indent="0" algn="l">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9" name="Text Placeholder 12">
            <a:extLst>
              <a:ext uri="{FF2B5EF4-FFF2-40B4-BE49-F238E27FC236}">
                <a16:creationId xmlns:a16="http://schemas.microsoft.com/office/drawing/2014/main" id="{E3F08D1F-C961-C345-ABE6-475C2FC989EF}"/>
              </a:ext>
            </a:extLst>
          </p:cNvPr>
          <p:cNvSpPr>
            <a:spLocks noGrp="1"/>
          </p:cNvSpPr>
          <p:nvPr>
            <p:ph type="body" sz="quarter" idx="30" hasCustomPrompt="1"/>
          </p:nvPr>
        </p:nvSpPr>
        <p:spPr>
          <a:xfrm>
            <a:off x="8831959" y="1825493"/>
            <a:ext cx="1931964" cy="439493"/>
          </a:xfrm>
        </p:spPr>
        <p:txBody>
          <a:bodyPr anchor="b" anchorCtr="0"/>
          <a:lstStyle>
            <a:lvl1pPr algn="l">
              <a:lnSpc>
                <a:spcPct val="100000"/>
              </a:lnSpc>
              <a:defRPr sz="2181">
                <a:solidFill>
                  <a:schemeClr val="tx1"/>
                </a:solidFill>
              </a:defRPr>
            </a:lvl1pPr>
          </a:lstStyle>
          <a:p>
            <a:pPr lvl="0"/>
            <a:r>
              <a:rPr lang="en-US"/>
              <a:t>00%</a:t>
            </a:r>
            <a:endParaRPr lang="en-GB"/>
          </a:p>
        </p:txBody>
      </p:sp>
      <p:sp>
        <p:nvSpPr>
          <p:cNvPr id="22" name="Text Placeholder 12">
            <a:extLst>
              <a:ext uri="{FF2B5EF4-FFF2-40B4-BE49-F238E27FC236}">
                <a16:creationId xmlns:a16="http://schemas.microsoft.com/office/drawing/2014/main" id="{753BA87C-EE28-604B-8577-D3FAA5F3E476}"/>
              </a:ext>
            </a:extLst>
          </p:cNvPr>
          <p:cNvSpPr>
            <a:spLocks noGrp="1"/>
          </p:cNvSpPr>
          <p:nvPr>
            <p:ph type="body" sz="quarter" idx="37" hasCustomPrompt="1"/>
          </p:nvPr>
        </p:nvSpPr>
        <p:spPr>
          <a:xfrm>
            <a:off x="8831959" y="5137219"/>
            <a:ext cx="1931964" cy="439493"/>
          </a:xfrm>
        </p:spPr>
        <p:txBody>
          <a:bodyPr anchor="b" anchorCtr="0"/>
          <a:lstStyle>
            <a:lvl1pPr algn="l">
              <a:lnSpc>
                <a:spcPct val="100000"/>
              </a:lnSpc>
              <a:defRPr sz="2181">
                <a:solidFill>
                  <a:schemeClr val="tx1"/>
                </a:solidFill>
              </a:defRPr>
            </a:lvl1pPr>
          </a:lstStyle>
          <a:p>
            <a:pPr lvl="0"/>
            <a:r>
              <a:rPr lang="en-US"/>
              <a:t>00%</a:t>
            </a:r>
            <a:endParaRPr lang="en-GB"/>
          </a:p>
        </p:txBody>
      </p:sp>
      <p:sp>
        <p:nvSpPr>
          <p:cNvPr id="12" name="Chart Placeholder 4">
            <a:extLst>
              <a:ext uri="{FF2B5EF4-FFF2-40B4-BE49-F238E27FC236}">
                <a16:creationId xmlns:a16="http://schemas.microsoft.com/office/drawing/2014/main" id="{08E9617E-7F97-6C4C-9802-D11F0B9D333D}"/>
              </a:ext>
            </a:extLst>
          </p:cNvPr>
          <p:cNvSpPr>
            <a:spLocks noGrp="1"/>
          </p:cNvSpPr>
          <p:nvPr>
            <p:ph type="chart" sz="quarter" idx="32"/>
          </p:nvPr>
        </p:nvSpPr>
        <p:spPr>
          <a:xfrm>
            <a:off x="8831962" y="380908"/>
            <a:ext cx="2650501" cy="1551823"/>
          </a:xfrm>
        </p:spPr>
        <p:txBody>
          <a:bodyPr/>
          <a:lstStyle>
            <a:lvl1pPr algn="ctr">
              <a:defRPr sz="920"/>
            </a:lvl1pPr>
          </a:lstStyle>
          <a:p>
            <a:r>
              <a:rPr lang="en-US"/>
              <a:t>Click icon to add chart</a:t>
            </a:r>
            <a:endParaRPr lang="en-GB"/>
          </a:p>
        </p:txBody>
      </p:sp>
      <p:sp>
        <p:nvSpPr>
          <p:cNvPr id="14" name="Chart Placeholder 4">
            <a:extLst>
              <a:ext uri="{FF2B5EF4-FFF2-40B4-BE49-F238E27FC236}">
                <a16:creationId xmlns:a16="http://schemas.microsoft.com/office/drawing/2014/main" id="{287333A2-56BA-9448-927E-5EE591E64F19}"/>
              </a:ext>
            </a:extLst>
          </p:cNvPr>
          <p:cNvSpPr>
            <a:spLocks noGrp="1"/>
          </p:cNvSpPr>
          <p:nvPr>
            <p:ph type="chart" sz="quarter" idx="34"/>
          </p:nvPr>
        </p:nvSpPr>
        <p:spPr>
          <a:xfrm>
            <a:off x="8831962" y="3767025"/>
            <a:ext cx="2650501" cy="1551823"/>
          </a:xfrm>
        </p:spPr>
        <p:txBody>
          <a:bodyPr/>
          <a:lstStyle>
            <a:lvl1pPr algn="ctr">
              <a:defRPr sz="920"/>
            </a:lvl1pPr>
          </a:lstStyle>
          <a:p>
            <a:r>
              <a:rPr lang="en-US"/>
              <a:t>Click icon to add chart</a:t>
            </a:r>
            <a:endParaRPr lang="en-GB"/>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451972" y="1450928"/>
            <a:ext cx="6493316" cy="1054359"/>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a:t>
            </a:r>
          </a:p>
        </p:txBody>
      </p:sp>
    </p:spTree>
    <p:extLst>
      <p:ext uri="{BB962C8B-B14F-4D97-AF65-F5344CB8AC3E}">
        <p14:creationId xmlns:p14="http://schemas.microsoft.com/office/powerpoint/2010/main" val="2714557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5213"/>
            <a:ext cx="10331321" cy="436836"/>
          </a:xfrm>
          <a:prstGeom prst="rect">
            <a:avLst/>
          </a:prstGeom>
        </p:spPr>
        <p:txBody>
          <a:bodyPr/>
          <a:lstStyle>
            <a:lvl1pPr>
              <a:defRPr/>
            </a:lvl1pPr>
          </a:lstStyle>
          <a:p>
            <a:r>
              <a:rPr lang="en-US"/>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1485505" y="2201575"/>
            <a:ext cx="1616871" cy="220806"/>
          </a:xfrm>
          <a:prstGeom prst="rect">
            <a:avLst/>
          </a:prstGeom>
        </p:spPr>
        <p:txBody>
          <a:bodyPr anchor="ctr" anchorCtr="0"/>
          <a:lstStyle>
            <a:lvl1pPr algn="r">
              <a:defRPr u="none">
                <a:solidFill>
                  <a:schemeClr val="tx1"/>
                </a:solidFill>
              </a:defRPr>
            </a:lvl1pPr>
          </a:lstStyle>
          <a:p>
            <a:pPr lvl="0"/>
            <a:r>
              <a:rPr lang="en-US"/>
              <a:t>XX:XXxx – XX:XXxx</a:t>
            </a:r>
            <a:endParaRPr lang="en-GB"/>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1485505" y="2864865"/>
            <a:ext cx="1616871" cy="220806"/>
          </a:xfrm>
          <a:prstGeom prst="rect">
            <a:avLst/>
          </a:prstGeom>
        </p:spPr>
        <p:txBody>
          <a:bodyPr anchor="ctr" anchorCtr="0"/>
          <a:lstStyle>
            <a:lvl1pPr algn="r">
              <a:defRPr u="none">
                <a:solidFill>
                  <a:schemeClr val="tx1"/>
                </a:solidFill>
              </a:defRPr>
            </a:lvl1pPr>
          </a:lstStyle>
          <a:p>
            <a:pPr lvl="0"/>
            <a:r>
              <a:rPr lang="en-US"/>
              <a:t>XX:XXxx – XX:XXxx</a:t>
            </a:r>
            <a:endParaRPr lang="en-GB"/>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1485505" y="3528155"/>
            <a:ext cx="1616871" cy="220806"/>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1485505" y="4191444"/>
            <a:ext cx="1616871" cy="220806"/>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1485505" y="4854734"/>
            <a:ext cx="1616871" cy="218624"/>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1485505" y="5515841"/>
            <a:ext cx="1616871" cy="220806"/>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3663082" y="2201574"/>
            <a:ext cx="7120026" cy="220807"/>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3663082" y="2864212"/>
            <a:ext cx="7120026" cy="220807"/>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3663082" y="3526849"/>
            <a:ext cx="7120026" cy="220807"/>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3663082" y="4189486"/>
            <a:ext cx="7120026" cy="220807"/>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3663082" y="4852124"/>
            <a:ext cx="7120026" cy="221889"/>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3663082" y="5515842"/>
            <a:ext cx="7120026" cy="220807"/>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3325433" y="787524"/>
            <a:ext cx="0" cy="56767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399130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9x16 Image +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8714620" y="0"/>
            <a:ext cx="34773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451973" y="2642858"/>
            <a:ext cx="3609168" cy="2395379"/>
          </a:xfrm>
          <a:prstGeom prst="rect">
            <a:avLst/>
          </a:prstGeom>
        </p:spPr>
        <p:txBody>
          <a:bodyPr numCol="1" anchor="b" anchorCtr="0"/>
          <a:lstStyle/>
          <a:p>
            <a:r>
              <a:rPr lang="en-GB"/>
              <a:t>Hybrid Collaboration </a:t>
            </a:r>
            <a:r>
              <a:rPr lang="en-US"/>
              <a:t>Lorem Ipsum Dolor Sit Amet Lorem Ipsum</a:t>
            </a:r>
            <a:endParaRPr lang="en-GB"/>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451973" y="5300917"/>
            <a:ext cx="3609168" cy="1163324"/>
          </a:xfrm>
          <a:prstGeom prst="rect">
            <a:avLst/>
          </a:prstGeom>
        </p:spPr>
        <p:txBody>
          <a:bodyPr anchor="b" anchorCtr="0"/>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9306456" y="2343946"/>
            <a:ext cx="2236696" cy="541771"/>
          </a:xfrm>
          <a:prstGeom prst="rect">
            <a:avLst/>
          </a:prstGeom>
        </p:spPr>
        <p:txBody>
          <a:bodyPr numCol="1" spcCol="274320" anchor="t" anchorCtr="0"/>
          <a:lstStyle>
            <a:lvl1pPr marL="0" indent="0" algn="l">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4" name="Text Placeholder 7">
            <a:extLst>
              <a:ext uri="{FF2B5EF4-FFF2-40B4-BE49-F238E27FC236}">
                <a16:creationId xmlns:a16="http://schemas.microsoft.com/office/drawing/2014/main" id="{F3D71828-4F5C-3C4D-9742-7034F7D9ACAD}"/>
              </a:ext>
            </a:extLst>
          </p:cNvPr>
          <p:cNvSpPr>
            <a:spLocks noGrp="1"/>
          </p:cNvSpPr>
          <p:nvPr>
            <p:ph type="body" sz="quarter" idx="36" hasCustomPrompt="1"/>
          </p:nvPr>
        </p:nvSpPr>
        <p:spPr>
          <a:xfrm>
            <a:off x="9313620" y="5659242"/>
            <a:ext cx="2236696" cy="541771"/>
          </a:xfrm>
          <a:prstGeom prst="rect">
            <a:avLst/>
          </a:prstGeom>
        </p:spPr>
        <p:txBody>
          <a:bodyPr numCol="1" spcCol="274320" anchor="t" anchorCtr="0"/>
          <a:lstStyle>
            <a:lvl1pPr marL="0" indent="0" algn="l">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6" name="Text Placeholder 12">
            <a:extLst>
              <a:ext uri="{FF2B5EF4-FFF2-40B4-BE49-F238E27FC236}">
                <a16:creationId xmlns:a16="http://schemas.microsoft.com/office/drawing/2014/main" id="{750FEA9B-03DA-6440-950B-F8B71F6472E9}"/>
              </a:ext>
            </a:extLst>
          </p:cNvPr>
          <p:cNvSpPr>
            <a:spLocks noGrp="1"/>
          </p:cNvSpPr>
          <p:nvPr>
            <p:ph type="body" sz="quarter" idx="38" hasCustomPrompt="1"/>
          </p:nvPr>
        </p:nvSpPr>
        <p:spPr>
          <a:xfrm>
            <a:off x="9305294" y="5138684"/>
            <a:ext cx="1931964" cy="439493"/>
          </a:xfrm>
        </p:spPr>
        <p:txBody>
          <a:bodyPr anchor="b" anchorCtr="0"/>
          <a:lstStyle>
            <a:lvl1pPr algn="l">
              <a:lnSpc>
                <a:spcPct val="100000"/>
              </a:lnSpc>
              <a:defRPr sz="2181">
                <a:solidFill>
                  <a:schemeClr val="tx1"/>
                </a:solidFill>
              </a:defRPr>
            </a:lvl1pPr>
          </a:lstStyle>
          <a:p>
            <a:pPr lvl="0"/>
            <a:r>
              <a:rPr lang="en-US"/>
              <a:t>00%</a:t>
            </a:r>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4858023" y="0"/>
            <a:ext cx="3856598"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Tree>
    <p:extLst>
      <p:ext uri="{BB962C8B-B14F-4D97-AF65-F5344CB8AC3E}">
        <p14:creationId xmlns:p14="http://schemas.microsoft.com/office/powerpoint/2010/main" val="5678666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bar + 9x16 Image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5410" y="0"/>
            <a:ext cx="23654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963245" y="346195"/>
            <a:ext cx="4577993" cy="200600"/>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954645" y="1020524"/>
            <a:ext cx="4785382" cy="2671373"/>
          </a:xfrm>
          <a:prstGeom prst="rect">
            <a:avLst/>
          </a:prstGeom>
        </p:spPr>
        <p:txBody>
          <a:bodyPr numCol="1" anchor="b" anchorCtr="0"/>
          <a:lstStyle/>
          <a:p>
            <a:r>
              <a:rPr lang="en-GB"/>
              <a:t>Hybrid Collaboration </a:t>
            </a:r>
            <a:r>
              <a:rPr lang="en-US"/>
              <a:t>Lorem Ipsum Dolor Sit Amet Lorem Ipsum</a:t>
            </a:r>
            <a:endParaRPr lang="en-GB"/>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6954645" y="3858266"/>
            <a:ext cx="4785382" cy="717910"/>
          </a:xfrm>
          <a:prstGeom prst="rect">
            <a:avLst/>
          </a:prstGeom>
        </p:spPr>
        <p:txBody>
          <a:bodyPr anchor="t" anchorCtr="0"/>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451234" y="1020525"/>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2365467" y="0"/>
            <a:ext cx="3828463" cy="6864563"/>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451234" y="2674877"/>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451234" y="4370335"/>
            <a:ext cx="1693483" cy="435333"/>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451234" y="5959355"/>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12" name="Text Placeholder 7">
            <a:extLst>
              <a:ext uri="{FF2B5EF4-FFF2-40B4-BE49-F238E27FC236}">
                <a16:creationId xmlns:a16="http://schemas.microsoft.com/office/drawing/2014/main" id="{DDDAED58-A2E3-FA46-A5EB-FB1833A17093}"/>
              </a:ext>
            </a:extLst>
          </p:cNvPr>
          <p:cNvSpPr>
            <a:spLocks noGrp="1"/>
          </p:cNvSpPr>
          <p:nvPr>
            <p:ph type="body" sz="quarter" idx="13" hasCustomPrompt="1"/>
          </p:nvPr>
        </p:nvSpPr>
        <p:spPr>
          <a:xfrm>
            <a:off x="6947482" y="4813892"/>
            <a:ext cx="4792545" cy="1572406"/>
          </a:xfrm>
          <a:prstGeom prst="rect">
            <a:avLst/>
          </a:prstGeom>
        </p:spPr>
        <p:txBody>
          <a:bodyPr numCol="1"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a:t>
            </a:r>
            <a:r>
              <a:rPr lang="en-US" err="1"/>
              <a:t>scelerisque</a:t>
            </a:r>
            <a:r>
              <a:rPr lang="en-US"/>
              <a:t>.</a:t>
            </a:r>
          </a:p>
        </p:txBody>
      </p:sp>
    </p:spTree>
    <p:extLst>
      <p:ext uri="{BB962C8B-B14F-4D97-AF65-F5344CB8AC3E}">
        <p14:creationId xmlns:p14="http://schemas.microsoft.com/office/powerpoint/2010/main" val="3796553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x16 Image + Sidebar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3856598" y="0"/>
            <a:ext cx="23373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4324270" y="1000995"/>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3856598"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4324270" y="2655347"/>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4324270" y="4350804"/>
            <a:ext cx="1693483" cy="435333"/>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4324270" y="5939825"/>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959663" y="346195"/>
            <a:ext cx="4577993" cy="200600"/>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947482" y="4813892"/>
            <a:ext cx="4792545" cy="1572406"/>
          </a:xfrm>
          <a:prstGeom prst="rect">
            <a:avLst/>
          </a:prstGeom>
        </p:spPr>
        <p:txBody>
          <a:bodyPr numCol="1"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a:t>
            </a:r>
            <a:r>
              <a:rPr lang="en-US" err="1"/>
              <a:t>scelerisque</a:t>
            </a:r>
            <a:r>
              <a:rPr lang="en-US"/>
              <a:t>.</a:t>
            </a:r>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954645" y="1020524"/>
            <a:ext cx="4785382" cy="2671373"/>
          </a:xfrm>
          <a:prstGeom prst="rect">
            <a:avLst/>
          </a:prstGeom>
        </p:spPr>
        <p:txBody>
          <a:bodyPr numCol="1" anchor="b" anchorCtr="0"/>
          <a:lstStyle/>
          <a:p>
            <a:r>
              <a:rPr lang="en-GB"/>
              <a:t>Hybrid Collaboration </a:t>
            </a:r>
            <a:r>
              <a:rPr lang="en-US"/>
              <a:t>Lorem Ipsum Dolor Sit Amet Lorem Ipsum</a:t>
            </a:r>
            <a:endParaRPr lang="en-GB"/>
          </a:p>
        </p:txBody>
      </p:sp>
      <p:sp>
        <p:nvSpPr>
          <p:cNvPr id="15" name="Text Placeholder 4">
            <a:extLst>
              <a:ext uri="{FF2B5EF4-FFF2-40B4-BE49-F238E27FC236}">
                <a16:creationId xmlns:a16="http://schemas.microsoft.com/office/drawing/2014/main" id="{1ECC05C2-61D8-D246-A74F-29A4B252E645}"/>
              </a:ext>
            </a:extLst>
          </p:cNvPr>
          <p:cNvSpPr>
            <a:spLocks noGrp="1"/>
          </p:cNvSpPr>
          <p:nvPr>
            <p:ph type="body" sz="quarter" idx="12" hasCustomPrompt="1"/>
          </p:nvPr>
        </p:nvSpPr>
        <p:spPr>
          <a:xfrm>
            <a:off x="6954645" y="3858266"/>
            <a:ext cx="4785382" cy="717910"/>
          </a:xfrm>
          <a:prstGeom prst="rect">
            <a:avLst/>
          </a:prstGeom>
        </p:spPr>
        <p:txBody>
          <a:bodyPr anchor="t" anchorCtr="0"/>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 Here Lorem ipsum dolor sit amet, consectetur adipiscing elit. </a:t>
            </a:r>
          </a:p>
        </p:txBody>
      </p:sp>
    </p:spTree>
    <p:extLst>
      <p:ext uri="{BB962C8B-B14F-4D97-AF65-F5344CB8AC3E}">
        <p14:creationId xmlns:p14="http://schemas.microsoft.com/office/powerpoint/2010/main" val="6554491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9x16 Image +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9826534" y="0"/>
            <a:ext cx="23654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0322340" y="981465"/>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10322340" y="2635817"/>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10322340" y="4331274"/>
            <a:ext cx="1693483" cy="435333"/>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10322340" y="5920295"/>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5998070" y="0"/>
            <a:ext cx="3828463"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15" name="Title 1">
            <a:extLst>
              <a:ext uri="{FF2B5EF4-FFF2-40B4-BE49-F238E27FC236}">
                <a16:creationId xmlns:a16="http://schemas.microsoft.com/office/drawing/2014/main" id="{D561BE15-B4A8-975E-F1C6-9918E8B4995D}"/>
              </a:ext>
            </a:extLst>
          </p:cNvPr>
          <p:cNvSpPr>
            <a:spLocks noGrp="1"/>
          </p:cNvSpPr>
          <p:nvPr>
            <p:ph type="title" hasCustomPrompt="1"/>
          </p:nvPr>
        </p:nvSpPr>
        <p:spPr>
          <a:xfrm>
            <a:off x="451282" y="857492"/>
            <a:ext cx="4785382" cy="2834406"/>
          </a:xfrm>
          <a:prstGeom prst="rect">
            <a:avLst/>
          </a:prstGeom>
        </p:spPr>
        <p:txBody>
          <a:bodyPr numCol="1" anchor="b" anchorCtr="0"/>
          <a:lstStyle/>
          <a:p>
            <a:r>
              <a:rPr lang="en-GB"/>
              <a:t>Hybrid Collaboration </a:t>
            </a:r>
            <a:r>
              <a:rPr lang="en-US"/>
              <a:t>Lorem Ipsum Dolor Sit Amet Lorem Ipsum</a:t>
            </a:r>
            <a:endParaRPr lang="en-GB"/>
          </a:p>
        </p:txBody>
      </p:sp>
      <p:sp>
        <p:nvSpPr>
          <p:cNvPr id="16" name="Text Placeholder 4">
            <a:extLst>
              <a:ext uri="{FF2B5EF4-FFF2-40B4-BE49-F238E27FC236}">
                <a16:creationId xmlns:a16="http://schemas.microsoft.com/office/drawing/2014/main" id="{76610675-38AA-E9E5-9F04-E39EA38033B3}"/>
              </a:ext>
            </a:extLst>
          </p:cNvPr>
          <p:cNvSpPr>
            <a:spLocks noGrp="1"/>
          </p:cNvSpPr>
          <p:nvPr>
            <p:ph type="body" sz="quarter" idx="12" hasCustomPrompt="1"/>
          </p:nvPr>
        </p:nvSpPr>
        <p:spPr>
          <a:xfrm>
            <a:off x="451282" y="3858266"/>
            <a:ext cx="4785382" cy="717910"/>
          </a:xfrm>
          <a:prstGeom prst="rect">
            <a:avLst/>
          </a:prstGeom>
        </p:spPr>
        <p:txBody>
          <a:bodyPr anchor="t" anchorCtr="0"/>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 Here Lorem ipsum dolor sit amet, consectetur adipiscing elit. </a:t>
            </a:r>
          </a:p>
        </p:txBody>
      </p:sp>
      <p:sp>
        <p:nvSpPr>
          <p:cNvPr id="17" name="Footer Placeholder 2">
            <a:extLst>
              <a:ext uri="{FF2B5EF4-FFF2-40B4-BE49-F238E27FC236}">
                <a16:creationId xmlns:a16="http://schemas.microsoft.com/office/drawing/2014/main" id="{1CD51907-7631-601C-E85B-29C59B2B359F}"/>
              </a:ext>
            </a:extLst>
          </p:cNvPr>
          <p:cNvSpPr>
            <a:spLocks noGrp="1"/>
          </p:cNvSpPr>
          <p:nvPr>
            <p:ph type="ftr" sz="quarter" idx="10"/>
          </p:nvPr>
        </p:nvSpPr>
        <p:spPr>
          <a:xfrm>
            <a:off x="456300" y="346195"/>
            <a:ext cx="4577993" cy="200600"/>
          </a:xfrm>
          <a:prstGeom prst="rect">
            <a:avLst/>
          </a:prstGeom>
        </p:spPr>
        <p:txBody>
          <a:bodyPr/>
          <a:lstStyle/>
          <a:p>
            <a:r>
              <a:rPr lang="en-US" noProof="0"/>
              <a:t>Header Text – Remove if Not Needed</a:t>
            </a:r>
          </a:p>
        </p:txBody>
      </p:sp>
      <p:sp>
        <p:nvSpPr>
          <p:cNvPr id="19" name="Text Placeholder 7">
            <a:extLst>
              <a:ext uri="{FF2B5EF4-FFF2-40B4-BE49-F238E27FC236}">
                <a16:creationId xmlns:a16="http://schemas.microsoft.com/office/drawing/2014/main" id="{B6F1FC03-5EF1-EA4D-85D1-C246976FCA20}"/>
              </a:ext>
            </a:extLst>
          </p:cNvPr>
          <p:cNvSpPr>
            <a:spLocks noGrp="1"/>
          </p:cNvSpPr>
          <p:nvPr>
            <p:ph type="body" sz="quarter" idx="13" hasCustomPrompt="1"/>
          </p:nvPr>
        </p:nvSpPr>
        <p:spPr>
          <a:xfrm>
            <a:off x="451282" y="4813892"/>
            <a:ext cx="4792545" cy="1572406"/>
          </a:xfrm>
          <a:prstGeom prst="rect">
            <a:avLst/>
          </a:prstGeom>
        </p:spPr>
        <p:txBody>
          <a:bodyPr numCol="1"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a:t>
            </a:r>
            <a:r>
              <a:rPr lang="en-US" err="1"/>
              <a:t>scelerisque</a:t>
            </a:r>
            <a:r>
              <a:rPr lang="en-US"/>
              <a:t>.</a:t>
            </a:r>
          </a:p>
        </p:txBody>
      </p:sp>
    </p:spTree>
    <p:extLst>
      <p:ext uri="{BB962C8B-B14F-4D97-AF65-F5344CB8AC3E}">
        <p14:creationId xmlns:p14="http://schemas.microsoft.com/office/powerpoint/2010/main" val="11051495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debar with Text + 2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284717" y="346195"/>
            <a:ext cx="4577993" cy="200600"/>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4272535" y="2128331"/>
            <a:ext cx="7467630" cy="4270737"/>
          </a:xfrm>
          <a:prstGeom prst="rect">
            <a:avLst/>
          </a:prstGeom>
        </p:spPr>
        <p:txBody>
          <a:bodyPr numCol="2" spcCol="45720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4279698" y="761807"/>
            <a:ext cx="6716996" cy="1181050"/>
          </a:xfrm>
          <a:prstGeom prst="rect">
            <a:avLst/>
          </a:prstGeom>
        </p:spPr>
        <p:txBody>
          <a:bodyPr numCol="1" anchor="t" anchorCtr="0"/>
          <a:lstStyle/>
          <a:p>
            <a:r>
              <a:rPr lang="en-GB"/>
              <a:t>Hybrid Collaboration </a:t>
            </a:r>
            <a:r>
              <a:rPr lang="en-US"/>
              <a:t>Lorem Ipsum Dolor Sit </a:t>
            </a:r>
            <a:r>
              <a:rPr lang="en-US" err="1"/>
              <a:t>Amet</a:t>
            </a:r>
            <a:endParaRPr lang="en-GB"/>
          </a:p>
        </p:txBody>
      </p:sp>
      <p:sp>
        <p:nvSpPr>
          <p:cNvPr id="7" name="Rectangle 6">
            <a:extLst>
              <a:ext uri="{FF2B5EF4-FFF2-40B4-BE49-F238E27FC236}">
                <a16:creationId xmlns:a16="http://schemas.microsoft.com/office/drawing/2014/main" id="{036B71FD-70CA-9D48-8AB5-95CAB43CCC92}"/>
              </a:ext>
            </a:extLst>
          </p:cNvPr>
          <p:cNvSpPr/>
          <p:nvPr userDrawn="1"/>
        </p:nvSpPr>
        <p:spPr>
          <a:xfrm>
            <a:off x="5410" y="0"/>
            <a:ext cx="38511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 name="Text Placeholder 7">
            <a:extLst>
              <a:ext uri="{FF2B5EF4-FFF2-40B4-BE49-F238E27FC236}">
                <a16:creationId xmlns:a16="http://schemas.microsoft.com/office/drawing/2014/main" id="{AEA0AD17-BBC3-AC41-B76D-3DC0AB6D8D02}"/>
              </a:ext>
            </a:extLst>
          </p:cNvPr>
          <p:cNvSpPr>
            <a:spLocks noGrp="1"/>
          </p:cNvSpPr>
          <p:nvPr>
            <p:ph type="body" sz="quarter" idx="28" hasCustomPrompt="1"/>
          </p:nvPr>
        </p:nvSpPr>
        <p:spPr>
          <a:xfrm>
            <a:off x="451234" y="828062"/>
            <a:ext cx="2954129" cy="4246165"/>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a:t>
            </a:r>
          </a:p>
          <a:p>
            <a:pPr lvl="0"/>
            <a:endParaRPr lang="en-US"/>
          </a:p>
        </p:txBody>
      </p:sp>
      <p:sp>
        <p:nvSpPr>
          <p:cNvPr id="10" name="Text Placeholder 7">
            <a:extLst>
              <a:ext uri="{FF2B5EF4-FFF2-40B4-BE49-F238E27FC236}">
                <a16:creationId xmlns:a16="http://schemas.microsoft.com/office/drawing/2014/main" id="{C965086C-E74A-5041-A910-BE79BD504800}"/>
              </a:ext>
            </a:extLst>
          </p:cNvPr>
          <p:cNvSpPr>
            <a:spLocks noGrp="1"/>
          </p:cNvSpPr>
          <p:nvPr>
            <p:ph type="body" sz="quarter" idx="38" hasCustomPrompt="1"/>
          </p:nvPr>
        </p:nvSpPr>
        <p:spPr>
          <a:xfrm>
            <a:off x="451234" y="6029939"/>
            <a:ext cx="2954129" cy="386447"/>
          </a:xfrm>
          <a:prstGeom prst="rect">
            <a:avLst/>
          </a:prstGeom>
        </p:spPr>
        <p:txBody>
          <a:bodyPr numCol="1" spcCol="274320" anchor="b"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a:t>
            </a:r>
          </a:p>
        </p:txBody>
      </p:sp>
    </p:spTree>
    <p:extLst>
      <p:ext uri="{BB962C8B-B14F-4D97-AF65-F5344CB8AC3E}">
        <p14:creationId xmlns:p14="http://schemas.microsoft.com/office/powerpoint/2010/main" val="166900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debar + 3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2809251" y="346195"/>
            <a:ext cx="4577993" cy="200600"/>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2797070" y="2128331"/>
            <a:ext cx="8943695" cy="4270737"/>
          </a:xfrm>
          <a:prstGeom prst="rect">
            <a:avLst/>
          </a:prstGeom>
        </p:spPr>
        <p:txBody>
          <a:bodyPr numCol="3" spcCol="45720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r>
              <a:rPr lang="en-US" err="1"/>
              <a:t>nec</a:t>
            </a:r>
            <a:r>
              <a:rPr lang="en-US"/>
              <a:t> </a:t>
            </a:r>
            <a:r>
              <a:rPr lang="en-US" err="1"/>
              <a:t>rutrum</a:t>
            </a:r>
            <a:r>
              <a:rPr lang="en-US"/>
              <a:t> nisi </a:t>
            </a:r>
            <a:r>
              <a:rPr lang="en-US" err="1"/>
              <a:t>scelerisque</a:t>
            </a:r>
            <a:r>
              <a:rPr lang="en-US"/>
              <a:t>. </a:t>
            </a:r>
          </a:p>
          <a:p>
            <a:pPr lvl="0"/>
            <a:r>
              <a:rPr lang="en-US"/>
              <a:t>Nam vitae </a:t>
            </a:r>
            <a:r>
              <a:rPr lang="en-US" err="1"/>
              <a:t>varius</a:t>
            </a:r>
            <a:r>
              <a:rPr lang="en-US"/>
              <a:t> eros.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p>
          <a:p>
            <a:pPr lvl="0"/>
            <a:r>
              <a:rPr lang="en-US"/>
              <a:t>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2804233" y="761807"/>
            <a:ext cx="7022300" cy="1181050"/>
          </a:xfrm>
          <a:prstGeom prst="rect">
            <a:avLst/>
          </a:prstGeom>
        </p:spPr>
        <p:txBody>
          <a:bodyPr numCol="1" anchor="t" anchorCtr="0"/>
          <a:lstStyle/>
          <a:p>
            <a:r>
              <a:rPr lang="en-GB"/>
              <a:t>Hybrid Collaboration </a:t>
            </a:r>
            <a:r>
              <a:rPr lang="en-US"/>
              <a:t>Lorem Ipsum Dolor Sit </a:t>
            </a:r>
            <a:r>
              <a:rPr lang="en-US" err="1"/>
              <a:t>Amet</a:t>
            </a:r>
            <a:endParaRPr lang="en-GB"/>
          </a:p>
        </p:txBody>
      </p:sp>
      <p:sp>
        <p:nvSpPr>
          <p:cNvPr id="11" name="Rectangle 10">
            <a:extLst>
              <a:ext uri="{FF2B5EF4-FFF2-40B4-BE49-F238E27FC236}">
                <a16:creationId xmlns:a16="http://schemas.microsoft.com/office/drawing/2014/main" id="{369CB616-CCB0-9546-B021-658EF1A78A62}"/>
              </a:ext>
            </a:extLst>
          </p:cNvPr>
          <p:cNvSpPr/>
          <p:nvPr userDrawn="1"/>
        </p:nvSpPr>
        <p:spPr>
          <a:xfrm>
            <a:off x="5410" y="0"/>
            <a:ext cx="23654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 name="Text Placeholder 7">
            <a:extLst>
              <a:ext uri="{FF2B5EF4-FFF2-40B4-BE49-F238E27FC236}">
                <a16:creationId xmlns:a16="http://schemas.microsoft.com/office/drawing/2014/main" id="{4116117E-A5D5-084C-A16D-8EE5ED715B36}"/>
              </a:ext>
            </a:extLst>
          </p:cNvPr>
          <p:cNvSpPr>
            <a:spLocks noGrp="1"/>
          </p:cNvSpPr>
          <p:nvPr>
            <p:ph type="body" sz="quarter" idx="28" hasCustomPrompt="1"/>
          </p:nvPr>
        </p:nvSpPr>
        <p:spPr>
          <a:xfrm>
            <a:off x="451234" y="1020525"/>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5" name="Text Placeholder 7">
            <a:extLst>
              <a:ext uri="{FF2B5EF4-FFF2-40B4-BE49-F238E27FC236}">
                <a16:creationId xmlns:a16="http://schemas.microsoft.com/office/drawing/2014/main" id="{D32BD7FF-2AFA-EC4B-8000-F17BBE496CE6}"/>
              </a:ext>
            </a:extLst>
          </p:cNvPr>
          <p:cNvSpPr>
            <a:spLocks noGrp="1"/>
          </p:cNvSpPr>
          <p:nvPr>
            <p:ph type="body" sz="quarter" idx="38" hasCustomPrompt="1"/>
          </p:nvPr>
        </p:nvSpPr>
        <p:spPr>
          <a:xfrm>
            <a:off x="451234" y="2674877"/>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16" name="Text Placeholder 7">
            <a:extLst>
              <a:ext uri="{FF2B5EF4-FFF2-40B4-BE49-F238E27FC236}">
                <a16:creationId xmlns:a16="http://schemas.microsoft.com/office/drawing/2014/main" id="{90F326B5-9E47-3A41-9FFE-6B0E8D168FA3}"/>
              </a:ext>
            </a:extLst>
          </p:cNvPr>
          <p:cNvSpPr>
            <a:spLocks noGrp="1"/>
          </p:cNvSpPr>
          <p:nvPr>
            <p:ph type="body" sz="quarter" idx="39" hasCustomPrompt="1"/>
          </p:nvPr>
        </p:nvSpPr>
        <p:spPr>
          <a:xfrm>
            <a:off x="451234" y="4370335"/>
            <a:ext cx="1693483" cy="435333"/>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
        <p:nvSpPr>
          <p:cNvPr id="17" name="Text Placeholder 7">
            <a:extLst>
              <a:ext uri="{FF2B5EF4-FFF2-40B4-BE49-F238E27FC236}">
                <a16:creationId xmlns:a16="http://schemas.microsoft.com/office/drawing/2014/main" id="{835BD7C4-192D-E44B-B048-3B7F7A38EFBF}"/>
              </a:ext>
            </a:extLst>
          </p:cNvPr>
          <p:cNvSpPr>
            <a:spLocks noGrp="1"/>
          </p:cNvSpPr>
          <p:nvPr>
            <p:ph type="body" sz="quarter" idx="40" hasCustomPrompt="1"/>
          </p:nvPr>
        </p:nvSpPr>
        <p:spPr>
          <a:xfrm>
            <a:off x="451234" y="5959355"/>
            <a:ext cx="1693483" cy="541771"/>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a:t>
            </a:r>
            <a:endParaRPr lang="en-GB"/>
          </a:p>
        </p:txBody>
      </p:sp>
    </p:spTree>
    <p:extLst>
      <p:ext uri="{BB962C8B-B14F-4D97-AF65-F5344CB8AC3E}">
        <p14:creationId xmlns:p14="http://schemas.microsoft.com/office/powerpoint/2010/main" val="2287760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s + Sidebar with 1x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8613501" y="0"/>
            <a:ext cx="35784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4590"/>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235" y="2894142"/>
            <a:ext cx="7681814" cy="3527440"/>
          </a:xfrm>
          <a:prstGeom prst="rect">
            <a:avLst/>
          </a:prstGeom>
        </p:spPr>
        <p:txBody>
          <a:bodyPr numCol="2" spcCol="45720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a:t>
            </a:r>
          </a:p>
          <a:p>
            <a:pPr lvl="0"/>
            <a:r>
              <a:rPr lang="en-US"/>
              <a:t>Phasellus a tellus sit amet massa placerat rutrum id sed odio. Ut convallis vel libero et. </a:t>
            </a:r>
          </a:p>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endParaRPr lang="en-US"/>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451972" y="1450928"/>
            <a:ext cx="6493316" cy="1054359"/>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a:t>
            </a:r>
          </a:p>
        </p:txBody>
      </p:sp>
      <p:sp>
        <p:nvSpPr>
          <p:cNvPr id="8" name="Picture Placeholder 7">
            <a:extLst>
              <a:ext uri="{FF2B5EF4-FFF2-40B4-BE49-F238E27FC236}">
                <a16:creationId xmlns:a16="http://schemas.microsoft.com/office/drawing/2014/main" id="{ECC904EC-962C-6C4C-B5C9-BCD4DD54494E}"/>
              </a:ext>
            </a:extLst>
          </p:cNvPr>
          <p:cNvSpPr>
            <a:spLocks noGrp="1"/>
          </p:cNvSpPr>
          <p:nvPr>
            <p:ph type="pic" sz="quarter" idx="39" hasCustomPrompt="1"/>
          </p:nvPr>
        </p:nvSpPr>
        <p:spPr>
          <a:xfrm>
            <a:off x="9089625" y="446495"/>
            <a:ext cx="2650404" cy="2651110"/>
          </a:xfrm>
          <a:solidFill>
            <a:srgbClr val="BDBEBD"/>
          </a:solidFill>
        </p:spPr>
        <p:txBody>
          <a:bodyPr anchor="ctr"/>
          <a:lstStyle>
            <a:lvl1pPr algn="ctr">
              <a:defRPr>
                <a:solidFill>
                  <a:schemeClr val="bg1"/>
                </a:solidFill>
              </a:defRPr>
            </a:lvl1pPr>
          </a:lstStyle>
          <a:p>
            <a:r>
              <a:rPr lang="en-MX"/>
              <a:t>Click icon to place 1x1 image </a:t>
            </a:r>
          </a:p>
        </p:txBody>
      </p:sp>
      <p:sp>
        <p:nvSpPr>
          <p:cNvPr id="23" name="Text Placeholder 7">
            <a:extLst>
              <a:ext uri="{FF2B5EF4-FFF2-40B4-BE49-F238E27FC236}">
                <a16:creationId xmlns:a16="http://schemas.microsoft.com/office/drawing/2014/main" id="{CE9CC602-79E5-6D49-81AE-1B071884B127}"/>
              </a:ext>
            </a:extLst>
          </p:cNvPr>
          <p:cNvSpPr>
            <a:spLocks noGrp="1"/>
          </p:cNvSpPr>
          <p:nvPr>
            <p:ph type="body" sz="quarter" idx="41" hasCustomPrompt="1"/>
          </p:nvPr>
        </p:nvSpPr>
        <p:spPr>
          <a:xfrm>
            <a:off x="9101319" y="3403023"/>
            <a:ext cx="2638710" cy="3008483"/>
          </a:xfrm>
          <a:prstGeom prst="rect">
            <a:avLst/>
          </a:prstGeom>
        </p:spPr>
        <p:txBody>
          <a:bodyPr numCol="1" spcCol="274320" anchor="t" anchorCtr="0"/>
          <a:lstStyle>
            <a:lvl1pPr marL="0" indent="0" algn="l">
              <a:lnSpc>
                <a:spcPts val="1380"/>
              </a:lnSpc>
              <a:buFont typeface="Arial" panose="020B0604020202020204" pitchFamily="34" charset="0"/>
              <a:buNone/>
              <a:defRPr sz="920"/>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p:txBody>
      </p:sp>
    </p:spTree>
    <p:extLst>
      <p:ext uri="{BB962C8B-B14F-4D97-AF65-F5344CB8AC3E}">
        <p14:creationId xmlns:p14="http://schemas.microsoft.com/office/powerpoint/2010/main" val="1388558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e Chart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2210338" y="293164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2290"/>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236" y="1451279"/>
            <a:ext cx="6480734"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773743" y="5325897"/>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2462020" y="3276006"/>
            <a:ext cx="1268002" cy="1100588"/>
          </a:xfrm>
        </p:spPr>
        <p:txBody>
          <a:bodyPr anchor="ctr" anchorCtr="0"/>
          <a:lstStyle>
            <a:lvl1pPr algn="ctr">
              <a:lnSpc>
                <a:spcPts val="4270"/>
              </a:lnSpc>
              <a:defRPr sz="3681">
                <a:solidFill>
                  <a:schemeClr val="tx1"/>
                </a:solidFill>
              </a:defRPr>
            </a:lvl1pPr>
          </a:lstStyle>
          <a:p>
            <a:pPr lvl="0"/>
            <a:r>
              <a:rPr lang="en-US"/>
              <a:t>56%</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4773722" y="5325897"/>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7773701" y="5325897"/>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4" name="Oval 3">
            <a:extLst>
              <a:ext uri="{FF2B5EF4-FFF2-40B4-BE49-F238E27FC236}">
                <a16:creationId xmlns:a16="http://schemas.microsoft.com/office/drawing/2014/main" id="{671E8E8D-A6EB-93FA-3BF3-FDE99A6711CB}"/>
              </a:ext>
            </a:extLst>
          </p:cNvPr>
          <p:cNvSpPr/>
          <p:nvPr userDrawn="1"/>
        </p:nvSpPr>
        <p:spPr>
          <a:xfrm>
            <a:off x="5200876" y="293164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8200856" y="293164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p:txBody>
          <a:bodyPr/>
          <a:lstStyle/>
          <a:p>
            <a:fld id="{387AECDB-6C85-4FE3-9DAF-486A9B5BAE12}" type="slidenum">
              <a:rPr lang="en-GB" smtClean="0"/>
              <a:pPr/>
              <a:t>‹#›</a:t>
            </a:fld>
            <a:endParaRPr lang="en-GB"/>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5461999" y="3276006"/>
            <a:ext cx="1268002" cy="1100588"/>
          </a:xfrm>
        </p:spPr>
        <p:txBody>
          <a:bodyPr anchor="ctr" anchorCtr="0"/>
          <a:lstStyle>
            <a:lvl1pPr algn="ctr">
              <a:lnSpc>
                <a:spcPts val="4270"/>
              </a:lnSpc>
              <a:defRPr sz="3681">
                <a:solidFill>
                  <a:schemeClr val="tx1"/>
                </a:solidFill>
              </a:defRPr>
            </a:lvl1pPr>
          </a:lstStyle>
          <a:p>
            <a:pPr lvl="0"/>
            <a:r>
              <a:rPr lang="en-US"/>
              <a:t>56%</a:t>
            </a:r>
            <a:endParaRPr lang="en-GB"/>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8461979" y="3276006"/>
            <a:ext cx="1268002" cy="1100588"/>
          </a:xfrm>
        </p:spPr>
        <p:txBody>
          <a:bodyPr anchor="ctr" anchorCtr="0"/>
          <a:lstStyle>
            <a:lvl1pPr algn="ctr">
              <a:lnSpc>
                <a:spcPts val="4270"/>
              </a:lnSpc>
              <a:defRPr sz="3681">
                <a:solidFill>
                  <a:schemeClr val="tx1"/>
                </a:solidFill>
              </a:defRPr>
            </a:lvl1pPr>
          </a:lstStyle>
          <a:p>
            <a:pPr lvl="0"/>
            <a:r>
              <a:rPr lang="en-US"/>
              <a:t>56%</a:t>
            </a:r>
            <a:endParaRPr lang="en-GB"/>
          </a:p>
        </p:txBody>
      </p:sp>
    </p:spTree>
    <p:extLst>
      <p:ext uri="{BB962C8B-B14F-4D97-AF65-F5344CB8AC3E}">
        <p14:creationId xmlns:p14="http://schemas.microsoft.com/office/powerpoint/2010/main" val="26033070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e Chart Compar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1538"/>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452523"/>
            <a:ext cx="6480734"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425492" y="5002939"/>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3903731" y="5002938"/>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6381970" y="5002939"/>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8860209" y="5002938"/>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9" name="Oval 8">
            <a:extLst>
              <a:ext uri="{FF2B5EF4-FFF2-40B4-BE49-F238E27FC236}">
                <a16:creationId xmlns:a16="http://schemas.microsoft.com/office/drawing/2014/main" id="{2C916F1D-7DE6-CD26-A840-B614385D8E97}"/>
              </a:ext>
            </a:extLst>
          </p:cNvPr>
          <p:cNvSpPr/>
          <p:nvPr userDrawn="1"/>
        </p:nvSpPr>
        <p:spPr>
          <a:xfrm>
            <a:off x="1473120" y="292882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4" name="Oval 13">
            <a:extLst>
              <a:ext uri="{FF2B5EF4-FFF2-40B4-BE49-F238E27FC236}">
                <a16:creationId xmlns:a16="http://schemas.microsoft.com/office/drawing/2014/main" id="{AB1BDDCD-9BD7-C540-932C-56587F800034}"/>
              </a:ext>
            </a:extLst>
          </p:cNvPr>
          <p:cNvSpPr/>
          <p:nvPr userDrawn="1"/>
        </p:nvSpPr>
        <p:spPr>
          <a:xfrm>
            <a:off x="3958291" y="292882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5" name="Oval 14">
            <a:extLst>
              <a:ext uri="{FF2B5EF4-FFF2-40B4-BE49-F238E27FC236}">
                <a16:creationId xmlns:a16="http://schemas.microsoft.com/office/drawing/2014/main" id="{C3B97412-CA65-390D-AF54-AE84BDB34D2E}"/>
              </a:ext>
            </a:extLst>
          </p:cNvPr>
          <p:cNvSpPr/>
          <p:nvPr userDrawn="1"/>
        </p:nvSpPr>
        <p:spPr>
          <a:xfrm>
            <a:off x="6443462" y="292882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20" name="Oval 19">
            <a:extLst>
              <a:ext uri="{FF2B5EF4-FFF2-40B4-BE49-F238E27FC236}">
                <a16:creationId xmlns:a16="http://schemas.microsoft.com/office/drawing/2014/main" id="{A0D17028-F439-DE78-FDEF-AD9CE65384F3}"/>
              </a:ext>
            </a:extLst>
          </p:cNvPr>
          <p:cNvSpPr/>
          <p:nvPr userDrawn="1"/>
        </p:nvSpPr>
        <p:spPr>
          <a:xfrm>
            <a:off x="8928632" y="292882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4" name="Slide Number Placeholder 3">
            <a:extLst>
              <a:ext uri="{FF2B5EF4-FFF2-40B4-BE49-F238E27FC236}">
                <a16:creationId xmlns:a16="http://schemas.microsoft.com/office/drawing/2014/main" id="{066BFB6D-105F-29AD-F3A1-7BA09C0A1563}"/>
              </a:ext>
            </a:extLst>
          </p:cNvPr>
          <p:cNvSpPr>
            <a:spLocks noGrp="1"/>
          </p:cNvSpPr>
          <p:nvPr>
            <p:ph type="sldNum" sz="quarter" idx="37"/>
          </p:nvPr>
        </p:nvSpPr>
        <p:spPr/>
        <p:txBody>
          <a:bodyPr/>
          <a:lstStyle/>
          <a:p>
            <a:fld id="{387AECDB-6C85-4FE3-9DAF-486A9B5BAE12}" type="slidenum">
              <a:rPr lang="en-GB" smtClean="0"/>
              <a:pPr/>
              <a:t>‹#›</a:t>
            </a:fld>
            <a:endParaRPr lang="en-GB"/>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1734243" y="3277969"/>
            <a:ext cx="1268002" cy="1100588"/>
          </a:xfrm>
        </p:spPr>
        <p:txBody>
          <a:bodyPr anchor="ctr" anchorCtr="0"/>
          <a:lstStyle>
            <a:lvl1pPr algn="ctr">
              <a:lnSpc>
                <a:spcPts val="4270"/>
              </a:lnSpc>
              <a:defRPr sz="3681"/>
            </a:lvl1pPr>
          </a:lstStyle>
          <a:p>
            <a:pPr lvl="0"/>
            <a:r>
              <a:rPr lang="en-US"/>
              <a:t>56%</a:t>
            </a:r>
            <a:endParaRPr lang="en-GB"/>
          </a:p>
        </p:txBody>
      </p:sp>
      <p:sp>
        <p:nvSpPr>
          <p:cNvPr id="8" name="Text Placeholder 12">
            <a:extLst>
              <a:ext uri="{FF2B5EF4-FFF2-40B4-BE49-F238E27FC236}">
                <a16:creationId xmlns:a16="http://schemas.microsoft.com/office/drawing/2014/main" id="{882E58FA-DE56-DD24-08D2-6BE339206FA5}"/>
              </a:ext>
            </a:extLst>
          </p:cNvPr>
          <p:cNvSpPr>
            <a:spLocks noGrp="1"/>
          </p:cNvSpPr>
          <p:nvPr>
            <p:ph type="body" sz="quarter" idx="32" hasCustomPrompt="1"/>
          </p:nvPr>
        </p:nvSpPr>
        <p:spPr>
          <a:xfrm>
            <a:off x="4219414" y="3277969"/>
            <a:ext cx="1268002" cy="1100588"/>
          </a:xfrm>
        </p:spPr>
        <p:txBody>
          <a:bodyPr anchor="ctr" anchorCtr="0"/>
          <a:lstStyle>
            <a:lvl1pPr algn="ctr">
              <a:lnSpc>
                <a:spcPts val="4270"/>
              </a:lnSpc>
              <a:defRPr sz="3681"/>
            </a:lvl1pPr>
          </a:lstStyle>
          <a:p>
            <a:pPr lvl="0"/>
            <a:r>
              <a:rPr lang="en-US"/>
              <a:t>56%</a:t>
            </a:r>
            <a:endParaRPr lang="en-GB"/>
          </a:p>
        </p:txBody>
      </p:sp>
      <p:sp>
        <p:nvSpPr>
          <p:cNvPr id="12" name="Text Placeholder 12">
            <a:extLst>
              <a:ext uri="{FF2B5EF4-FFF2-40B4-BE49-F238E27FC236}">
                <a16:creationId xmlns:a16="http://schemas.microsoft.com/office/drawing/2014/main" id="{F5259398-1D40-E7A9-63FB-7437CB0908AC}"/>
              </a:ext>
            </a:extLst>
          </p:cNvPr>
          <p:cNvSpPr>
            <a:spLocks noGrp="1"/>
          </p:cNvSpPr>
          <p:nvPr>
            <p:ph type="body" sz="quarter" idx="34" hasCustomPrompt="1"/>
          </p:nvPr>
        </p:nvSpPr>
        <p:spPr>
          <a:xfrm>
            <a:off x="6691561" y="3277969"/>
            <a:ext cx="1268002" cy="1100588"/>
          </a:xfrm>
        </p:spPr>
        <p:txBody>
          <a:bodyPr anchor="ctr" anchorCtr="0"/>
          <a:lstStyle>
            <a:lvl1pPr algn="ctr">
              <a:lnSpc>
                <a:spcPts val="4270"/>
              </a:lnSpc>
              <a:defRPr sz="3681"/>
            </a:lvl1pPr>
          </a:lstStyle>
          <a:p>
            <a:pPr lvl="0"/>
            <a:r>
              <a:rPr lang="en-US"/>
              <a:t>56%</a:t>
            </a:r>
            <a:endParaRPr lang="en-GB"/>
          </a:p>
        </p:txBody>
      </p:sp>
      <p:sp>
        <p:nvSpPr>
          <p:cNvPr id="22" name="Text Placeholder 12">
            <a:extLst>
              <a:ext uri="{FF2B5EF4-FFF2-40B4-BE49-F238E27FC236}">
                <a16:creationId xmlns:a16="http://schemas.microsoft.com/office/drawing/2014/main" id="{4EDEE44A-992F-DB1E-5188-314901C3DB3C}"/>
              </a:ext>
            </a:extLst>
          </p:cNvPr>
          <p:cNvSpPr>
            <a:spLocks noGrp="1"/>
          </p:cNvSpPr>
          <p:nvPr>
            <p:ph type="body" sz="quarter" idx="36" hasCustomPrompt="1"/>
          </p:nvPr>
        </p:nvSpPr>
        <p:spPr>
          <a:xfrm>
            <a:off x="9189755" y="3277969"/>
            <a:ext cx="1268002" cy="1100588"/>
          </a:xfrm>
        </p:spPr>
        <p:txBody>
          <a:bodyPr anchor="ctr" anchorCtr="0"/>
          <a:lstStyle>
            <a:lvl1pPr algn="ctr">
              <a:lnSpc>
                <a:spcPts val="4270"/>
              </a:lnSpc>
              <a:defRPr sz="3681"/>
            </a:lvl1pPr>
          </a:lstStyle>
          <a:p>
            <a:pPr lvl="0"/>
            <a:r>
              <a:rPr lang="en-US"/>
              <a:t>56%</a:t>
            </a:r>
            <a:endParaRPr lang="en-GB"/>
          </a:p>
        </p:txBody>
      </p:sp>
    </p:spTree>
    <p:extLst>
      <p:ext uri="{BB962C8B-B14F-4D97-AF65-F5344CB8AC3E}">
        <p14:creationId xmlns:p14="http://schemas.microsoft.com/office/powerpoint/2010/main" val="1760286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e Chart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2258"/>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446318"/>
            <a:ext cx="6480734"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577157"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915918"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5254679"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7593439"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9932200"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7" name="Oval 6">
            <a:extLst>
              <a:ext uri="{FF2B5EF4-FFF2-40B4-BE49-F238E27FC236}">
                <a16:creationId xmlns:a16="http://schemas.microsoft.com/office/drawing/2014/main" id="{719A7755-15C9-AF83-247F-4E15EC0D4BAA}"/>
              </a:ext>
            </a:extLst>
          </p:cNvPr>
          <p:cNvSpPr/>
          <p:nvPr userDrawn="1"/>
        </p:nvSpPr>
        <p:spPr>
          <a:xfrm>
            <a:off x="531903" y="2931888"/>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4" name="Oval 13">
            <a:extLst>
              <a:ext uri="{FF2B5EF4-FFF2-40B4-BE49-F238E27FC236}">
                <a16:creationId xmlns:a16="http://schemas.microsoft.com/office/drawing/2014/main" id="{16A9E8F6-47E6-9E38-759E-3D4F658546D7}"/>
              </a:ext>
            </a:extLst>
          </p:cNvPr>
          <p:cNvSpPr/>
          <p:nvPr userDrawn="1"/>
        </p:nvSpPr>
        <p:spPr>
          <a:xfrm>
            <a:off x="2869460" y="2931888"/>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5" name="Oval 14">
            <a:extLst>
              <a:ext uri="{FF2B5EF4-FFF2-40B4-BE49-F238E27FC236}">
                <a16:creationId xmlns:a16="http://schemas.microsoft.com/office/drawing/2014/main" id="{3ACB30F7-BC67-CD13-30F3-BEA3D00D2A2F}"/>
              </a:ext>
            </a:extLst>
          </p:cNvPr>
          <p:cNvSpPr/>
          <p:nvPr userDrawn="1"/>
        </p:nvSpPr>
        <p:spPr>
          <a:xfrm>
            <a:off x="5207017" y="2931888"/>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6" name="Oval 15">
            <a:extLst>
              <a:ext uri="{FF2B5EF4-FFF2-40B4-BE49-F238E27FC236}">
                <a16:creationId xmlns:a16="http://schemas.microsoft.com/office/drawing/2014/main" id="{BC17B878-A27C-5D36-21FF-53C4729B23DA}"/>
              </a:ext>
            </a:extLst>
          </p:cNvPr>
          <p:cNvSpPr/>
          <p:nvPr userDrawn="1"/>
        </p:nvSpPr>
        <p:spPr>
          <a:xfrm>
            <a:off x="7544573" y="2931888"/>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9" name="Oval 18">
            <a:extLst>
              <a:ext uri="{FF2B5EF4-FFF2-40B4-BE49-F238E27FC236}">
                <a16:creationId xmlns:a16="http://schemas.microsoft.com/office/drawing/2014/main" id="{7BC0A6D4-4379-B07D-3DC1-1CDC2FEC8C2C}"/>
              </a:ext>
            </a:extLst>
          </p:cNvPr>
          <p:cNvSpPr/>
          <p:nvPr userDrawn="1"/>
        </p:nvSpPr>
        <p:spPr>
          <a:xfrm>
            <a:off x="9882130" y="2931888"/>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32" name="Text Placeholder 12">
            <a:extLst>
              <a:ext uri="{FF2B5EF4-FFF2-40B4-BE49-F238E27FC236}">
                <a16:creationId xmlns:a16="http://schemas.microsoft.com/office/drawing/2014/main" id="{5392AA58-B353-23E4-711F-FD3D377A37B4}"/>
              </a:ext>
            </a:extLst>
          </p:cNvPr>
          <p:cNvSpPr>
            <a:spLocks noGrp="1"/>
          </p:cNvSpPr>
          <p:nvPr>
            <p:ph type="body" sz="quarter" idx="30" hasCustomPrompt="1"/>
          </p:nvPr>
        </p:nvSpPr>
        <p:spPr>
          <a:xfrm>
            <a:off x="806011" y="3274731"/>
            <a:ext cx="1268002" cy="1100588"/>
          </a:xfrm>
        </p:spPr>
        <p:txBody>
          <a:bodyPr anchor="ctr" anchorCtr="0"/>
          <a:lstStyle>
            <a:lvl1pPr algn="ctr">
              <a:lnSpc>
                <a:spcPts val="4270"/>
              </a:lnSpc>
              <a:defRPr sz="3681"/>
            </a:lvl1pPr>
          </a:lstStyle>
          <a:p>
            <a:pPr lvl="0"/>
            <a:r>
              <a:rPr lang="en-US"/>
              <a:t>56%</a:t>
            </a:r>
            <a:endParaRPr lang="en-GB"/>
          </a:p>
        </p:txBody>
      </p:sp>
      <p:sp>
        <p:nvSpPr>
          <p:cNvPr id="33" name="Text Placeholder 12">
            <a:extLst>
              <a:ext uri="{FF2B5EF4-FFF2-40B4-BE49-F238E27FC236}">
                <a16:creationId xmlns:a16="http://schemas.microsoft.com/office/drawing/2014/main" id="{1D5FB756-8289-1118-C22F-A47B8EB2EE40}"/>
              </a:ext>
            </a:extLst>
          </p:cNvPr>
          <p:cNvSpPr>
            <a:spLocks noGrp="1"/>
          </p:cNvSpPr>
          <p:nvPr>
            <p:ph type="body" sz="quarter" idx="38" hasCustomPrompt="1"/>
          </p:nvPr>
        </p:nvSpPr>
        <p:spPr>
          <a:xfrm>
            <a:off x="3143568" y="3274731"/>
            <a:ext cx="1268002" cy="1100588"/>
          </a:xfrm>
        </p:spPr>
        <p:txBody>
          <a:bodyPr anchor="ctr" anchorCtr="0"/>
          <a:lstStyle>
            <a:lvl1pPr algn="ctr">
              <a:lnSpc>
                <a:spcPts val="4270"/>
              </a:lnSpc>
              <a:defRPr sz="3681"/>
            </a:lvl1pPr>
          </a:lstStyle>
          <a:p>
            <a:pPr lvl="0"/>
            <a:r>
              <a:rPr lang="en-US"/>
              <a:t>56%</a:t>
            </a:r>
            <a:endParaRPr lang="en-GB"/>
          </a:p>
        </p:txBody>
      </p:sp>
      <p:sp>
        <p:nvSpPr>
          <p:cNvPr id="34" name="Text Placeholder 12">
            <a:extLst>
              <a:ext uri="{FF2B5EF4-FFF2-40B4-BE49-F238E27FC236}">
                <a16:creationId xmlns:a16="http://schemas.microsoft.com/office/drawing/2014/main" id="{16A16BDC-CEA2-5243-8ECB-74321E14E4CE}"/>
              </a:ext>
            </a:extLst>
          </p:cNvPr>
          <p:cNvSpPr>
            <a:spLocks noGrp="1"/>
          </p:cNvSpPr>
          <p:nvPr>
            <p:ph type="body" sz="quarter" idx="39" hasCustomPrompt="1"/>
          </p:nvPr>
        </p:nvSpPr>
        <p:spPr>
          <a:xfrm>
            <a:off x="5481125" y="3274731"/>
            <a:ext cx="1268002" cy="1100588"/>
          </a:xfrm>
        </p:spPr>
        <p:txBody>
          <a:bodyPr anchor="ctr" anchorCtr="0"/>
          <a:lstStyle>
            <a:lvl1pPr algn="ctr">
              <a:lnSpc>
                <a:spcPts val="4270"/>
              </a:lnSpc>
              <a:defRPr sz="3681"/>
            </a:lvl1pPr>
          </a:lstStyle>
          <a:p>
            <a:pPr lvl="0"/>
            <a:r>
              <a:rPr lang="en-US"/>
              <a:t>56%</a:t>
            </a:r>
            <a:endParaRPr lang="en-GB"/>
          </a:p>
        </p:txBody>
      </p:sp>
      <p:sp>
        <p:nvSpPr>
          <p:cNvPr id="35" name="Text Placeholder 12">
            <a:extLst>
              <a:ext uri="{FF2B5EF4-FFF2-40B4-BE49-F238E27FC236}">
                <a16:creationId xmlns:a16="http://schemas.microsoft.com/office/drawing/2014/main" id="{8575602F-D65A-5AE3-8DD1-68043BBD0535}"/>
              </a:ext>
            </a:extLst>
          </p:cNvPr>
          <p:cNvSpPr>
            <a:spLocks noGrp="1"/>
          </p:cNvSpPr>
          <p:nvPr>
            <p:ph type="body" sz="quarter" idx="40" hasCustomPrompt="1"/>
          </p:nvPr>
        </p:nvSpPr>
        <p:spPr>
          <a:xfrm>
            <a:off x="7818682" y="3274731"/>
            <a:ext cx="1268002" cy="1100588"/>
          </a:xfrm>
        </p:spPr>
        <p:txBody>
          <a:bodyPr anchor="ctr" anchorCtr="0"/>
          <a:lstStyle>
            <a:lvl1pPr algn="ctr">
              <a:lnSpc>
                <a:spcPts val="4270"/>
              </a:lnSpc>
              <a:defRPr sz="3681"/>
            </a:lvl1pPr>
          </a:lstStyle>
          <a:p>
            <a:pPr lvl="0"/>
            <a:r>
              <a:rPr lang="en-US"/>
              <a:t>56%</a:t>
            </a:r>
            <a:endParaRPr lang="en-GB"/>
          </a:p>
        </p:txBody>
      </p:sp>
      <p:sp>
        <p:nvSpPr>
          <p:cNvPr id="36" name="Text Placeholder 12">
            <a:extLst>
              <a:ext uri="{FF2B5EF4-FFF2-40B4-BE49-F238E27FC236}">
                <a16:creationId xmlns:a16="http://schemas.microsoft.com/office/drawing/2014/main" id="{51CB28FC-B16F-72F5-2452-A3B8E736FD2B}"/>
              </a:ext>
            </a:extLst>
          </p:cNvPr>
          <p:cNvSpPr>
            <a:spLocks noGrp="1"/>
          </p:cNvSpPr>
          <p:nvPr>
            <p:ph type="body" sz="quarter" idx="41" hasCustomPrompt="1"/>
          </p:nvPr>
        </p:nvSpPr>
        <p:spPr>
          <a:xfrm>
            <a:off x="10156239" y="3274731"/>
            <a:ext cx="1268002" cy="1100588"/>
          </a:xfrm>
        </p:spPr>
        <p:txBody>
          <a:bodyPr anchor="ctr" anchorCtr="0"/>
          <a:lstStyle>
            <a:lvl1pPr algn="ctr">
              <a:lnSpc>
                <a:spcPts val="4270"/>
              </a:lnSpc>
              <a:defRPr sz="3681"/>
            </a:lvl1pPr>
          </a:lstStyle>
          <a:p>
            <a:pPr lvl="0"/>
            <a:r>
              <a:rPr lang="en-US"/>
              <a:t>56%</a:t>
            </a:r>
            <a:endParaRPr lang="en-GB"/>
          </a:p>
        </p:txBody>
      </p:sp>
      <p:sp>
        <p:nvSpPr>
          <p:cNvPr id="4" name="Slide Number Placeholder 3">
            <a:extLst>
              <a:ext uri="{FF2B5EF4-FFF2-40B4-BE49-F238E27FC236}">
                <a16:creationId xmlns:a16="http://schemas.microsoft.com/office/drawing/2014/main" id="{3B3958C0-2E6F-B04D-C629-0E49D9F990F6}"/>
              </a:ext>
            </a:extLst>
          </p:cNvPr>
          <p:cNvSpPr>
            <a:spLocks noGrp="1"/>
          </p:cNvSpPr>
          <p:nvPr>
            <p:ph type="sldNum" sz="quarter" idx="4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07235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764314"/>
            <a:ext cx="2655978" cy="478250"/>
          </a:xfrm>
          <a:prstGeom prst="rect">
            <a:avLst/>
          </a:prstGeom>
        </p:spPr>
        <p:txBody>
          <a:bodyPr/>
          <a:lstStyle>
            <a:lvl1pPr>
              <a:defRPr/>
            </a:lvl1pPr>
          </a:lstStyle>
          <a:p>
            <a:r>
              <a:rPr lang="en-US"/>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3620831" y="875651"/>
            <a:ext cx="1616524" cy="220807"/>
          </a:xfrm>
          <a:prstGeom prst="rect">
            <a:avLst/>
          </a:prstGeom>
        </p:spPr>
        <p:txBody>
          <a:bodyPr anchor="ctr" anchorCtr="0"/>
          <a:lstStyle>
            <a:lvl1pPr algn="l">
              <a:defRPr u="none">
                <a:solidFill>
                  <a:schemeClr val="tx1"/>
                </a:solidFill>
              </a:defRPr>
            </a:lvl1pPr>
          </a:lstStyle>
          <a:p>
            <a:pPr lvl="0"/>
            <a:r>
              <a:rPr lang="en-US"/>
              <a:t>XX:XXxx – XX:XXxx</a:t>
            </a:r>
            <a:endParaRPr lang="en-GB"/>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3620831" y="1539153"/>
            <a:ext cx="1616524" cy="220807"/>
          </a:xfrm>
          <a:prstGeom prst="rect">
            <a:avLst/>
          </a:prstGeom>
        </p:spPr>
        <p:txBody>
          <a:bodyPr anchor="ctr" anchorCtr="0"/>
          <a:lstStyle>
            <a:lvl1pPr algn="l">
              <a:defRPr u="none">
                <a:solidFill>
                  <a:schemeClr val="tx1"/>
                </a:solidFill>
              </a:defRPr>
            </a:lvl1pPr>
          </a:lstStyle>
          <a:p>
            <a:pPr lvl="0"/>
            <a:r>
              <a:rPr lang="en-US"/>
              <a:t>XX:XXxx – XX:XXxx</a:t>
            </a:r>
            <a:endParaRPr lang="en-GB"/>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3620831" y="2201574"/>
            <a:ext cx="1616524" cy="220807"/>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3620831" y="2863994"/>
            <a:ext cx="1616524" cy="220807"/>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3620831" y="3527497"/>
            <a:ext cx="1616524" cy="220807"/>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3620831" y="4189919"/>
            <a:ext cx="1616524" cy="220807"/>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6016134" y="875652"/>
            <a:ext cx="4987723" cy="210241"/>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998071" y="1539154"/>
            <a:ext cx="5005786" cy="220807"/>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998071" y="2201574"/>
            <a:ext cx="5005786" cy="220807"/>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998071" y="2863995"/>
            <a:ext cx="5005786" cy="220807"/>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998071" y="3527498"/>
            <a:ext cx="5005786" cy="220807"/>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998071" y="4189918"/>
            <a:ext cx="5005786" cy="220808"/>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3325313" y="346194"/>
            <a:ext cx="0" cy="605287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017701D-304D-DEF4-7055-419364B88C56}"/>
              </a:ext>
            </a:extLst>
          </p:cNvPr>
          <p:cNvSpPr>
            <a:spLocks noGrp="1"/>
          </p:cNvSpPr>
          <p:nvPr>
            <p:ph type="sldNum" sz="quarter" idx="2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923774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rcle Imag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1706"/>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452500"/>
            <a:ext cx="6480734"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773743" y="4993947"/>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4773722" y="4993947"/>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7773701" y="4993947"/>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2155362" y="2865042"/>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5134851" y="2865042"/>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8134831" y="2865042"/>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7126041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ircle Imag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2258"/>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446318"/>
            <a:ext cx="6480734"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432804" y="4997694"/>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3908605" y="4997693"/>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6384407" y="4997694"/>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8854456" y="4997693"/>
            <a:ext cx="1904741"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8" name="Picture Placeholder 11">
            <a:extLst>
              <a:ext uri="{FF2B5EF4-FFF2-40B4-BE49-F238E27FC236}">
                <a16:creationId xmlns:a16="http://schemas.microsoft.com/office/drawing/2014/main" id="{A30D8683-5071-D942-B4F3-32E5666ACE2F}"/>
              </a:ext>
            </a:extLst>
          </p:cNvPr>
          <p:cNvSpPr>
            <a:spLocks noGrp="1"/>
          </p:cNvSpPr>
          <p:nvPr>
            <p:ph type="pic" sz="quarter" idx="40" hasCustomPrompt="1"/>
          </p:nvPr>
        </p:nvSpPr>
        <p:spPr>
          <a:xfrm>
            <a:off x="1415247" y="2866914"/>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B8FA1C0E-0185-3243-8198-609D4659CB8F}"/>
              </a:ext>
            </a:extLst>
          </p:cNvPr>
          <p:cNvSpPr>
            <a:spLocks noGrp="1"/>
          </p:cNvSpPr>
          <p:nvPr>
            <p:ph type="pic" sz="quarter" idx="41" hasCustomPrompt="1"/>
          </p:nvPr>
        </p:nvSpPr>
        <p:spPr>
          <a:xfrm>
            <a:off x="3891049" y="2866914"/>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Picture Placeholder 11">
            <a:extLst>
              <a:ext uri="{FF2B5EF4-FFF2-40B4-BE49-F238E27FC236}">
                <a16:creationId xmlns:a16="http://schemas.microsoft.com/office/drawing/2014/main" id="{EAAB7BA3-2100-EE4B-A517-85097521A763}"/>
              </a:ext>
            </a:extLst>
          </p:cNvPr>
          <p:cNvSpPr>
            <a:spLocks noGrp="1"/>
          </p:cNvSpPr>
          <p:nvPr>
            <p:ph type="pic" sz="quarter" idx="42" hasCustomPrompt="1"/>
          </p:nvPr>
        </p:nvSpPr>
        <p:spPr>
          <a:xfrm>
            <a:off x="6366850" y="2866914"/>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4" name="Picture Placeholder 11">
            <a:extLst>
              <a:ext uri="{FF2B5EF4-FFF2-40B4-BE49-F238E27FC236}">
                <a16:creationId xmlns:a16="http://schemas.microsoft.com/office/drawing/2014/main" id="{35FC31A7-CB83-8A49-A361-3421B7EAE92B}"/>
              </a:ext>
            </a:extLst>
          </p:cNvPr>
          <p:cNvSpPr>
            <a:spLocks noGrp="1"/>
          </p:cNvSpPr>
          <p:nvPr>
            <p:ph type="pic" sz="quarter" idx="43" hasCustomPrompt="1"/>
          </p:nvPr>
        </p:nvSpPr>
        <p:spPr>
          <a:xfrm>
            <a:off x="8842652" y="2866914"/>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0BB06F59-1957-DDE9-339D-D11640F9258A}"/>
              </a:ext>
            </a:extLst>
          </p:cNvPr>
          <p:cNvSpPr>
            <a:spLocks noGrp="1"/>
          </p:cNvSpPr>
          <p:nvPr>
            <p:ph type="sldNum" sz="quarter" idx="4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668173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ircle Imag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763195"/>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446318"/>
            <a:ext cx="6480734" cy="795554"/>
          </a:xfrm>
          <a:prstGeom prst="rect">
            <a:avLst/>
          </a:prstGeom>
        </p:spPr>
        <p:txBody>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566907" y="4883462"/>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905668" y="4883462"/>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5249553" y="4883462"/>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7593439" y="4883462"/>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9931186" y="4883462"/>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455631" y="2861789"/>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2796700" y="2861789"/>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5137769" y="2861789"/>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7478839" y="2861789"/>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8" name="Picture Placeholder 11">
            <a:extLst>
              <a:ext uri="{FF2B5EF4-FFF2-40B4-BE49-F238E27FC236}">
                <a16:creationId xmlns:a16="http://schemas.microsoft.com/office/drawing/2014/main" id="{1642DF87-199A-2148-B044-B643D11391C0}"/>
              </a:ext>
            </a:extLst>
          </p:cNvPr>
          <p:cNvSpPr>
            <a:spLocks noGrp="1"/>
          </p:cNvSpPr>
          <p:nvPr>
            <p:ph type="pic" sz="quarter" idx="46" hasCustomPrompt="1"/>
          </p:nvPr>
        </p:nvSpPr>
        <p:spPr>
          <a:xfrm>
            <a:off x="9819910" y="2861789"/>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289257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ossaic 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6567787" y="2638717"/>
            <a:ext cx="5624213" cy="4219283"/>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593712" y="-4330"/>
            <a:ext cx="2293702" cy="22015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454832" y="4391748"/>
            <a:ext cx="4574947" cy="2099698"/>
          </a:xfrm>
          <a:prstGeom prst="rect">
            <a:avLst/>
          </a:prstGeom>
        </p:spPr>
        <p:txBody>
          <a:bodyPr numCol="1" anchor="b" anchorCtr="0"/>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065518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ossaic 3 Images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7162222" y="346195"/>
            <a:ext cx="4577993" cy="200600"/>
          </a:xfrm>
          <a:prstGeom prst="rect">
            <a:avLst/>
          </a:prstGeom>
        </p:spPr>
        <p:txBody>
          <a:bodyPr/>
          <a:lstStyle>
            <a:lvl1pPr algn="r">
              <a:defRPr/>
            </a:lvl1p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2422381"/>
            <a:ext cx="6486744" cy="4435621"/>
          </a:xfrm>
          <a:prstGeom prst="rect">
            <a:avLst/>
          </a:prstGeom>
          <a:solidFill>
            <a:srgbClr val="BDBEBD">
              <a:alpha val="74902"/>
            </a:srgbClr>
          </a:solidFill>
        </p:spPr>
        <p:txBody>
          <a:bodyPr vert="horz" lIns="0" tIns="457200" rIns="0" bIns="0" rtlCol="0" anchor="ctr" anchorCtr="0">
            <a:noAutofit/>
          </a:bodyPr>
          <a:lstStyle>
            <a:lvl1pPr marL="0" marR="0" indent="0" algn="ctr" defTabSz="916173" rtl="0" eaLnBrk="1" fontAlgn="auto" latinLnBrk="0" hangingPunct="1">
              <a:lnSpc>
                <a:spcPts val="1963"/>
              </a:lnSpc>
              <a:spcBef>
                <a:spcPts val="1000"/>
              </a:spcBef>
              <a:spcAft>
                <a:spcPts val="0"/>
              </a:spcAft>
              <a:buClrTx/>
              <a:buSzPct val="80000"/>
              <a:buFontTx/>
              <a:buNone/>
              <a:tabLst>
                <a:tab pos="186974" algn="l"/>
              </a:tabLst>
              <a:defRPr lang="en-GB" dirty="0">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1408892" y="0"/>
            <a:ext cx="1914233" cy="2006681"/>
          </a:xfrm>
          <a:prstGeom prst="rect">
            <a:avLst/>
          </a:prstGeom>
          <a:solidFill>
            <a:srgbClr val="BDBEBD">
              <a:alpha val="74902"/>
            </a:srgbClr>
          </a:solidFill>
        </p:spPr>
        <p:txBody>
          <a:bodyPr vert="horz" lIns="0" tIns="274320" rIns="0" bIns="0" rtlCol="0" anchor="ctr" anchorCtr="0">
            <a:noAutofit/>
          </a:bodyPr>
          <a:lstStyle>
            <a:lvl1pPr marL="0" marR="0" indent="0" algn="ctr" defTabSz="916173" rtl="0" eaLnBrk="1" fontAlgn="auto" latinLnBrk="0" hangingPunct="1">
              <a:lnSpc>
                <a:spcPts val="1963"/>
              </a:lnSpc>
              <a:spcBef>
                <a:spcPts val="1000"/>
              </a:spcBef>
              <a:spcAft>
                <a:spcPts val="0"/>
              </a:spcAft>
              <a:buClrTx/>
              <a:buSzPct val="80000"/>
              <a:buFontTx/>
              <a:buNone/>
              <a:tabLst>
                <a:tab pos="186974" algn="l"/>
              </a:tabLst>
              <a:defRPr lang="en-GB" dirty="0">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US" noProof="0"/>
              <a:t> 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7149972" y="4096248"/>
            <a:ext cx="4574947" cy="2395379"/>
          </a:xfrm>
          <a:prstGeom prst="rect">
            <a:avLst/>
          </a:prstGeom>
        </p:spPr>
        <p:txBody>
          <a:bodyPr numCol="1" anchor="b" anchorCtr="0"/>
          <a:lstStyle/>
          <a:p>
            <a:r>
              <a:rPr lang="en-US"/>
              <a:t>Click To Edit Master Title Style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7151587" y="880025"/>
            <a:ext cx="2674947" cy="2647473"/>
          </a:xfrm>
          <a:prstGeom prst="rect">
            <a:avLst/>
          </a:prstGeom>
          <a:solidFill>
            <a:srgbClr val="BDBEBD">
              <a:alpha val="74902"/>
            </a:srgbClr>
          </a:solidFill>
        </p:spPr>
        <p:txBody>
          <a:bodyPr vert="horz" lIns="0" tIns="91440" rIns="0" bIns="0" rtlCol="0" anchor="ctr" anchorCtr="0">
            <a:noAutofit/>
          </a:bodyPr>
          <a:lstStyle>
            <a:lvl1pPr marL="0" marR="0" indent="0" algn="ctr" defTabSz="916173" rtl="0" eaLnBrk="1" fontAlgn="auto" latinLnBrk="0" hangingPunct="1">
              <a:lnSpc>
                <a:spcPts val="1963"/>
              </a:lnSpc>
              <a:spcBef>
                <a:spcPts val="1000"/>
              </a:spcBef>
              <a:spcAft>
                <a:spcPts val="0"/>
              </a:spcAft>
              <a:buClrTx/>
              <a:buSzPct val="80000"/>
              <a:buFontTx/>
              <a:buNone/>
              <a:tabLst>
                <a:tab pos="186974" algn="l"/>
              </a:tabLst>
              <a:defRPr lang="en-GB" dirty="0">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US" noProof="0"/>
              <a:t>Click icon to place </a:t>
            </a:r>
            <a:br>
              <a:rPr lang="en-US" noProof="0"/>
            </a:br>
            <a:r>
              <a:rPr lang="en-US" noProof="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949093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ssaic 4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6193929" y="2201573"/>
            <a:ext cx="5546235" cy="4197893"/>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3605442" y="0"/>
            <a:ext cx="2306168" cy="2201574"/>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8140297" y="1"/>
            <a:ext cx="1686236" cy="1539153"/>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451786" y="1539154"/>
            <a:ext cx="2871338" cy="485991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39419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ssaic 3 Images no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6204977" y="2201574"/>
            <a:ext cx="5535187" cy="419749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1" y="-2"/>
            <a:ext cx="5040414" cy="5074229"/>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7887414" y="0"/>
            <a:ext cx="1706004" cy="1759960"/>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2405562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ssaic 3 Images no Text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058" y="1759961"/>
            <a:ext cx="5991013" cy="463910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6268120" y="-1800"/>
            <a:ext cx="2306900" cy="2203374"/>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8845071" y="1539153"/>
            <a:ext cx="2895094" cy="485991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887777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odboard">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6954645" y="3527498"/>
            <a:ext cx="5237355" cy="3330503"/>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1" y="0"/>
            <a:ext cx="6757702" cy="6858000"/>
          </a:xfrm>
          <a:solidFill>
            <a:srgbClr val="BDBEBD"/>
          </a:solidFill>
        </p:spPr>
        <p:txBody>
          <a:bodyPr anchor="ctr"/>
          <a:lstStyle>
            <a:lvl1pPr algn="ctr">
              <a:defRPr>
                <a:solidFill>
                  <a:schemeClr val="bg1"/>
                </a:solidFill>
              </a:defRPr>
            </a:lvl1pPr>
          </a:lstStyle>
          <a:p>
            <a:r>
              <a:rPr lang="en-GB"/>
              <a:t>Click icon to place 1x1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6954645" y="0"/>
            <a:ext cx="5237355" cy="3330503"/>
          </a:xfrm>
          <a:solidFill>
            <a:srgbClr val="BDBEBD"/>
          </a:solidFill>
        </p:spPr>
        <p:txBody>
          <a:bodyPr anchor="ctr"/>
          <a:lstStyle>
            <a:lvl1pPr algn="ctr">
              <a:defRPr>
                <a:solidFill>
                  <a:schemeClr val="bg1"/>
                </a:solidFill>
              </a:defRPr>
            </a:lvl1pPr>
          </a:lstStyle>
          <a:p>
            <a:r>
              <a:rPr lang="en-GB"/>
              <a:t>Click icon to place image</a:t>
            </a:r>
          </a:p>
        </p:txBody>
      </p:sp>
    </p:spTree>
    <p:extLst>
      <p:ext uri="{BB962C8B-B14F-4D97-AF65-F5344CB8AC3E}">
        <p14:creationId xmlns:p14="http://schemas.microsoft.com/office/powerpoint/2010/main" val="30117752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oodboard_2">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8133049" y="3527498"/>
            <a:ext cx="4058950" cy="3330503"/>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4279699" y="-1"/>
            <a:ext cx="3607715" cy="6858000"/>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8133049" y="0"/>
            <a:ext cx="4058950" cy="3330503"/>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3530181"/>
            <a:ext cx="4058950" cy="3330503"/>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2684"/>
            <a:ext cx="4058950" cy="3330503"/>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Tree>
    <p:extLst>
      <p:ext uri="{BB962C8B-B14F-4D97-AF65-F5344CB8AC3E}">
        <p14:creationId xmlns:p14="http://schemas.microsoft.com/office/powerpoint/2010/main" val="202397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768398"/>
            <a:ext cx="3460080" cy="1445641"/>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5475017" y="1301587"/>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5475017" y="763147"/>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4902292" y="759973"/>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01</a:t>
            </a:r>
            <a:endParaRPr lang="en-GB"/>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5475017" y="2658010"/>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5475017" y="2119570"/>
            <a:ext cx="2644557" cy="366517"/>
          </a:xfrm>
          <a:prstGeom prst="rect">
            <a:avLst/>
          </a:prstGeom>
        </p:spPr>
        <p:txBody>
          <a:bodyPr numCol="1" spcCol="274320" anchor="b" anchorCtr="0"/>
          <a:lstStyle>
            <a:lvl1pPr marL="0" marR="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4902292" y="2116396"/>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02</a:t>
            </a:r>
            <a:endParaRPr lang="en-GB"/>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5475017" y="4060286"/>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5475017" y="3521847"/>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4902292" y="3518672"/>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03</a:t>
            </a:r>
            <a:endParaRPr lang="en-GB"/>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5475017" y="5411460"/>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5475017" y="4873021"/>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4902292" y="4869846"/>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04</a:t>
            </a:r>
            <a:endParaRPr lang="en-GB"/>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4671181" y="875651"/>
            <a:ext cx="0" cy="568273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9104364" y="1301587"/>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9104364" y="763147"/>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8531638" y="759973"/>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05</a:t>
            </a:r>
            <a:endParaRPr lang="en-GB"/>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9104364" y="2658010"/>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9104364" y="2119570"/>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8531638" y="2116396"/>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06</a:t>
            </a:r>
            <a:endParaRPr lang="en-GB"/>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9104364" y="4060286"/>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9104364" y="3521847"/>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8531638" y="3518672"/>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07</a:t>
            </a:r>
            <a:endParaRPr lang="en-GB"/>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9104364" y="5411460"/>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9104364" y="4873021"/>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8531638" y="4869846"/>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08</a:t>
            </a:r>
            <a:endParaRPr lang="en-GB"/>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09023947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odboard_3">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6685839" y="0"/>
            <a:ext cx="5506160" cy="6855316"/>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4410725"/>
            <a:ext cx="3102375" cy="2449959"/>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2684"/>
            <a:ext cx="6465090" cy="4137530"/>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7" name="Picture Placeholder 3">
            <a:extLst>
              <a:ext uri="{FF2B5EF4-FFF2-40B4-BE49-F238E27FC236}">
                <a16:creationId xmlns:a16="http://schemas.microsoft.com/office/drawing/2014/main" id="{F0C85908-DD7A-7860-0673-F43174240CA9}"/>
              </a:ext>
            </a:extLst>
          </p:cNvPr>
          <p:cNvSpPr>
            <a:spLocks noGrp="1"/>
          </p:cNvSpPr>
          <p:nvPr>
            <p:ph type="pic" sz="quarter" idx="31" hasCustomPrompt="1"/>
          </p:nvPr>
        </p:nvSpPr>
        <p:spPr>
          <a:xfrm>
            <a:off x="3323124" y="4405358"/>
            <a:ext cx="3141967" cy="2449959"/>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Tree>
    <p:extLst>
      <p:ext uri="{BB962C8B-B14F-4D97-AF65-F5344CB8AC3E}">
        <p14:creationId xmlns:p14="http://schemas.microsoft.com/office/powerpoint/2010/main" val="22430333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oodboard_4">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1005754" y="6137418"/>
            <a:ext cx="743470" cy="240790"/>
          </a:xfrm>
        </p:spPr>
        <p:txBody>
          <a:bodyPr/>
          <a:lstStyle>
            <a:lvl1pPr>
              <a:defRPr>
                <a:solidFill>
                  <a:schemeClr val="bg1"/>
                </a:solidFill>
              </a:defRPr>
            </a:lvl1pPr>
          </a:lstStyle>
          <a:p>
            <a:fld id="{387AECDB-6C85-4FE3-9DAF-486A9B5BAE12}" type="slidenum">
              <a:rPr lang="en-GB" smtClean="0"/>
              <a:pPr/>
              <a:t>‹#›</a:t>
            </a:fld>
            <a:endParaRPr lang="en-GB"/>
          </a:p>
        </p:txBody>
      </p:sp>
      <p:sp>
        <p:nvSpPr>
          <p:cNvPr id="21" name="Picture Placeholder 3">
            <a:extLst>
              <a:ext uri="{FF2B5EF4-FFF2-40B4-BE49-F238E27FC236}">
                <a16:creationId xmlns:a16="http://schemas.microsoft.com/office/drawing/2014/main" id="{0E424BAA-49D6-83E3-2989-58660404D341}"/>
              </a:ext>
            </a:extLst>
          </p:cNvPr>
          <p:cNvSpPr>
            <a:spLocks noGrp="1"/>
          </p:cNvSpPr>
          <p:nvPr>
            <p:ph type="pic" sz="quarter" idx="24" hasCustomPrompt="1"/>
          </p:nvPr>
        </p:nvSpPr>
        <p:spPr>
          <a:xfrm>
            <a:off x="8142109" y="474263"/>
            <a:ext cx="3607115" cy="2156921"/>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22" name="Picture Placeholder 3">
            <a:extLst>
              <a:ext uri="{FF2B5EF4-FFF2-40B4-BE49-F238E27FC236}">
                <a16:creationId xmlns:a16="http://schemas.microsoft.com/office/drawing/2014/main" id="{D4766ADD-735A-EC22-CB32-702BECAF8B68}"/>
              </a:ext>
            </a:extLst>
          </p:cNvPr>
          <p:cNvSpPr>
            <a:spLocks noGrp="1"/>
          </p:cNvSpPr>
          <p:nvPr>
            <p:ph type="pic" sz="quarter" idx="18" hasCustomPrompt="1"/>
          </p:nvPr>
        </p:nvSpPr>
        <p:spPr>
          <a:xfrm>
            <a:off x="8142109" y="2863995"/>
            <a:ext cx="3607115" cy="3535074"/>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23" name="Picture Placeholder 3">
            <a:extLst>
              <a:ext uri="{FF2B5EF4-FFF2-40B4-BE49-F238E27FC236}">
                <a16:creationId xmlns:a16="http://schemas.microsoft.com/office/drawing/2014/main" id="{341E173F-3523-4B54-03DA-B0867CCD4E60}"/>
              </a:ext>
            </a:extLst>
          </p:cNvPr>
          <p:cNvSpPr>
            <a:spLocks noGrp="1"/>
          </p:cNvSpPr>
          <p:nvPr>
            <p:ph type="pic" sz="quarter" idx="26" hasCustomPrompt="1"/>
          </p:nvPr>
        </p:nvSpPr>
        <p:spPr>
          <a:xfrm>
            <a:off x="473280" y="4410725"/>
            <a:ext cx="6132250" cy="1988343"/>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24" name="Picture Placeholder 3">
            <a:extLst>
              <a:ext uri="{FF2B5EF4-FFF2-40B4-BE49-F238E27FC236}">
                <a16:creationId xmlns:a16="http://schemas.microsoft.com/office/drawing/2014/main" id="{AA2B7D75-B55A-9DAA-A3E6-365E70B3A244}"/>
              </a:ext>
            </a:extLst>
          </p:cNvPr>
          <p:cNvSpPr>
            <a:spLocks noGrp="1"/>
          </p:cNvSpPr>
          <p:nvPr>
            <p:ph type="pic" sz="quarter" idx="27" hasCustomPrompt="1"/>
          </p:nvPr>
        </p:nvSpPr>
        <p:spPr>
          <a:xfrm>
            <a:off x="460295" y="474264"/>
            <a:ext cx="2651140" cy="1727310"/>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26" name="Picture Placeholder 3">
            <a:extLst>
              <a:ext uri="{FF2B5EF4-FFF2-40B4-BE49-F238E27FC236}">
                <a16:creationId xmlns:a16="http://schemas.microsoft.com/office/drawing/2014/main" id="{9087B750-52F1-597E-BFF6-688E1C1674C3}"/>
              </a:ext>
            </a:extLst>
          </p:cNvPr>
          <p:cNvSpPr>
            <a:spLocks noGrp="1"/>
          </p:cNvSpPr>
          <p:nvPr>
            <p:ph type="pic" sz="quarter" idx="28" hasCustomPrompt="1"/>
          </p:nvPr>
        </p:nvSpPr>
        <p:spPr>
          <a:xfrm>
            <a:off x="473281" y="2422381"/>
            <a:ext cx="2651140" cy="1767537"/>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28" name="Picture Placeholder 3">
            <a:extLst>
              <a:ext uri="{FF2B5EF4-FFF2-40B4-BE49-F238E27FC236}">
                <a16:creationId xmlns:a16="http://schemas.microsoft.com/office/drawing/2014/main" id="{A9CAB1A5-DD3F-3E3D-B3A1-5BCB80FEAB24}"/>
              </a:ext>
            </a:extLst>
          </p:cNvPr>
          <p:cNvSpPr>
            <a:spLocks noGrp="1"/>
          </p:cNvSpPr>
          <p:nvPr>
            <p:ph type="pic" sz="quarter" idx="30" hasCustomPrompt="1"/>
          </p:nvPr>
        </p:nvSpPr>
        <p:spPr>
          <a:xfrm>
            <a:off x="3355990" y="474263"/>
            <a:ext cx="3249540" cy="3715655"/>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30" name="Picture Placeholder 3">
            <a:extLst>
              <a:ext uri="{FF2B5EF4-FFF2-40B4-BE49-F238E27FC236}">
                <a16:creationId xmlns:a16="http://schemas.microsoft.com/office/drawing/2014/main" id="{557A24E0-6FC1-0466-087D-F402E57B04D3}"/>
              </a:ext>
            </a:extLst>
          </p:cNvPr>
          <p:cNvSpPr>
            <a:spLocks noGrp="1"/>
          </p:cNvSpPr>
          <p:nvPr>
            <p:ph type="pic" sz="quarter" idx="31" hasCustomPrompt="1"/>
          </p:nvPr>
        </p:nvSpPr>
        <p:spPr>
          <a:xfrm>
            <a:off x="6850084" y="474263"/>
            <a:ext cx="1046389" cy="2872654"/>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31" name="Picture Placeholder 3">
            <a:extLst>
              <a:ext uri="{FF2B5EF4-FFF2-40B4-BE49-F238E27FC236}">
                <a16:creationId xmlns:a16="http://schemas.microsoft.com/office/drawing/2014/main" id="{8CF15D7F-2B32-3BEF-7830-61BF0446A8BC}"/>
              </a:ext>
            </a:extLst>
          </p:cNvPr>
          <p:cNvSpPr>
            <a:spLocks noGrp="1"/>
          </p:cNvSpPr>
          <p:nvPr>
            <p:ph type="pic" sz="quarter" idx="32" hasCustomPrompt="1"/>
          </p:nvPr>
        </p:nvSpPr>
        <p:spPr>
          <a:xfrm>
            <a:off x="6841693" y="3546617"/>
            <a:ext cx="1064253" cy="1419126"/>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
        <p:nvSpPr>
          <p:cNvPr id="32" name="Picture Placeholder 3">
            <a:extLst>
              <a:ext uri="{FF2B5EF4-FFF2-40B4-BE49-F238E27FC236}">
                <a16:creationId xmlns:a16="http://schemas.microsoft.com/office/drawing/2014/main" id="{53214FBF-1555-71EA-8C10-F250C689586C}"/>
              </a:ext>
            </a:extLst>
          </p:cNvPr>
          <p:cNvSpPr>
            <a:spLocks noGrp="1"/>
          </p:cNvSpPr>
          <p:nvPr>
            <p:ph type="pic" sz="quarter" idx="33" hasCustomPrompt="1"/>
          </p:nvPr>
        </p:nvSpPr>
        <p:spPr>
          <a:xfrm>
            <a:off x="6841693" y="5176149"/>
            <a:ext cx="1064253" cy="1222919"/>
          </a:xfrm>
          <a:solidFill>
            <a:srgbClr val="BDBEBD"/>
          </a:solidFill>
        </p:spPr>
        <p:txBody>
          <a:bodyPr anchor="ctr"/>
          <a:lstStyle>
            <a:lvl1pPr algn="ctr">
              <a:defRPr>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GB"/>
              <a:t>Click icon to place image</a:t>
            </a:r>
          </a:p>
        </p:txBody>
      </p:sp>
    </p:spTree>
    <p:extLst>
      <p:ext uri="{BB962C8B-B14F-4D97-AF65-F5344CB8AC3E}">
        <p14:creationId xmlns:p14="http://schemas.microsoft.com/office/powerpoint/2010/main" val="2363055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sources_Device Mocku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451786" y="764205"/>
            <a:ext cx="11288428" cy="492511"/>
          </a:xfrm>
        </p:spPr>
        <p:txBody>
          <a:bodyPr/>
          <a:lstStyle>
            <a:lvl1pPr>
              <a:lnSpc>
                <a:spcPts val="4270"/>
              </a:lnSpc>
              <a:defRPr sz="3681" b="0" i="0">
                <a:latin typeface="Palatino" pitchFamily="2" charset="77"/>
              </a:defRPr>
            </a:lvl1pPr>
            <a:lvl2pPr>
              <a:lnSpc>
                <a:spcPts val="4564"/>
              </a:lnSpc>
              <a:defRPr sz="3681">
                <a:latin typeface="+mj-lt"/>
              </a:defRPr>
            </a:lvl2pPr>
            <a:lvl3pPr>
              <a:lnSpc>
                <a:spcPts val="4564"/>
              </a:lnSpc>
              <a:defRPr sz="3681">
                <a:latin typeface="+mj-lt"/>
              </a:defRPr>
            </a:lvl3pPr>
            <a:lvl4pPr>
              <a:lnSpc>
                <a:spcPts val="4564"/>
              </a:lnSpc>
              <a:defRPr sz="3681">
                <a:latin typeface="+mj-lt"/>
              </a:defRPr>
            </a:lvl4pPr>
            <a:lvl5pPr>
              <a:lnSpc>
                <a:spcPts val="4564"/>
              </a:lnSpc>
              <a:defRPr sz="3681">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545963" y="2069146"/>
            <a:ext cx="1459807" cy="316245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2519678" y="2166615"/>
            <a:ext cx="4239246" cy="2962514"/>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7378389" y="1533362"/>
            <a:ext cx="2956409" cy="424623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3028366620"/>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sources_Device Mockups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332438" y="2756478"/>
            <a:ext cx="3755913" cy="2433205"/>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451786" y="764205"/>
            <a:ext cx="11288428" cy="492511"/>
          </a:xfrm>
        </p:spPr>
        <p:txBody>
          <a:bodyPr/>
          <a:lstStyle>
            <a:lvl1pPr>
              <a:lnSpc>
                <a:spcPts val="4270"/>
              </a:lnSpc>
              <a:defRPr sz="3681" b="0" i="0">
                <a:latin typeface="Palatino" pitchFamily="2" charset="77"/>
              </a:defRPr>
            </a:lvl1pPr>
            <a:lvl2pPr>
              <a:lnSpc>
                <a:spcPts val="4564"/>
              </a:lnSpc>
              <a:defRPr sz="3681">
                <a:latin typeface="+mj-lt"/>
              </a:defRPr>
            </a:lvl2pPr>
            <a:lvl3pPr>
              <a:lnSpc>
                <a:spcPts val="4564"/>
              </a:lnSpc>
              <a:defRPr sz="3681">
                <a:latin typeface="+mj-lt"/>
              </a:defRPr>
            </a:lvl3pPr>
            <a:lvl4pPr>
              <a:lnSpc>
                <a:spcPts val="4564"/>
              </a:lnSpc>
              <a:defRPr sz="3681">
                <a:latin typeface="+mj-lt"/>
              </a:defRPr>
            </a:lvl4pPr>
            <a:lvl5pPr>
              <a:lnSpc>
                <a:spcPts val="4564"/>
              </a:lnSpc>
              <a:defRPr sz="3681">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6828269" y="2104268"/>
            <a:ext cx="3953756" cy="2229608"/>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38619817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401831"/>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losing_Steelcase">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39B95284-C2CF-5D99-8C52-49E7C8EDB636}"/>
              </a:ext>
            </a:extLst>
          </p:cNvPr>
          <p:cNvSpPr>
            <a:spLocks noGrp="1"/>
          </p:cNvSpPr>
          <p:nvPr>
            <p:ph type="ftr" sz="quarter" idx="10"/>
          </p:nvPr>
        </p:nvSpPr>
        <p:spPr>
          <a:xfrm>
            <a:off x="451235" y="6399068"/>
            <a:ext cx="8683577" cy="240790"/>
          </a:xfrm>
          <a:prstGeom prst="rect">
            <a:avLst/>
          </a:prstGeom>
        </p:spPr>
        <p:txBody>
          <a:bodyPr/>
          <a:lstStyle>
            <a:lvl1pPr algn="l">
              <a:lnSpc>
                <a:spcPts val="883"/>
              </a:lnSpc>
              <a:defRPr sz="682">
                <a:solidFill>
                  <a:schemeClr val="bg1">
                    <a:lumMod val="65000"/>
                  </a:schemeClr>
                </a:solidFill>
              </a:defRPr>
            </a:lvl1pPr>
          </a:lstStyle>
          <a:p>
            <a:r>
              <a:rPr lang="en-US"/>
              <a:t>Header Text – Remove if Not Needed</a:t>
            </a:r>
          </a:p>
        </p:txBody>
      </p:sp>
      <p:pic>
        <p:nvPicPr>
          <p:cNvPr id="15" name="Picture 14" descr="Logo&#10;&#10;Description automatically generated with medium confidence">
            <a:extLst>
              <a:ext uri="{FF2B5EF4-FFF2-40B4-BE49-F238E27FC236}">
                <a16:creationId xmlns:a16="http://schemas.microsoft.com/office/drawing/2014/main" id="{782A5108-02B5-128A-D1D5-2D8EC841BF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36896" y="3202609"/>
            <a:ext cx="1781592" cy="337877"/>
          </a:xfrm>
          <a:prstGeom prst="rect">
            <a:avLst/>
          </a:prstGeom>
        </p:spPr>
      </p:pic>
    </p:spTree>
    <p:extLst>
      <p:ext uri="{BB962C8B-B14F-4D97-AF65-F5344CB8AC3E}">
        <p14:creationId xmlns:p14="http://schemas.microsoft.com/office/powerpoint/2010/main" val="1841917292"/>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_Health">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7B01D78-AC80-114F-E03C-872F53BC65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37355" y="3200982"/>
            <a:ext cx="1780067" cy="562647"/>
          </a:xfrm>
          <a:prstGeom prst="rect">
            <a:avLst/>
          </a:prstGeom>
        </p:spPr>
      </p:pic>
      <p:sp>
        <p:nvSpPr>
          <p:cNvPr id="5" name="Footer Placeholder 2">
            <a:extLst>
              <a:ext uri="{FF2B5EF4-FFF2-40B4-BE49-F238E27FC236}">
                <a16:creationId xmlns:a16="http://schemas.microsoft.com/office/drawing/2014/main" id="{2C97171A-9843-344A-BE72-C62914300CD0}"/>
              </a:ext>
            </a:extLst>
          </p:cNvPr>
          <p:cNvSpPr>
            <a:spLocks noGrp="1"/>
          </p:cNvSpPr>
          <p:nvPr>
            <p:ph type="ftr" sz="quarter" idx="10"/>
          </p:nvPr>
        </p:nvSpPr>
        <p:spPr>
          <a:xfrm>
            <a:off x="451235" y="6399068"/>
            <a:ext cx="8683577" cy="240790"/>
          </a:xfrm>
          <a:prstGeom prst="rect">
            <a:avLst/>
          </a:prstGeom>
        </p:spPr>
        <p:txBody>
          <a:bodyPr/>
          <a:lstStyle>
            <a:lvl1pPr algn="l">
              <a:lnSpc>
                <a:spcPts val="883"/>
              </a:lnSpc>
              <a:defRPr sz="682">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3823869819"/>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_Learnin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9F0235B8-5D2C-6442-FF71-1773D71BE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37355" y="3201357"/>
            <a:ext cx="1776967" cy="564007"/>
          </a:xfrm>
          <a:prstGeom prst="rect">
            <a:avLst/>
          </a:prstGeom>
        </p:spPr>
      </p:pic>
      <p:sp>
        <p:nvSpPr>
          <p:cNvPr id="5" name="Footer Placeholder 2">
            <a:extLst>
              <a:ext uri="{FF2B5EF4-FFF2-40B4-BE49-F238E27FC236}">
                <a16:creationId xmlns:a16="http://schemas.microsoft.com/office/drawing/2014/main" id="{482B0C43-546F-1741-BCDC-80A3E7B53483}"/>
              </a:ext>
            </a:extLst>
          </p:cNvPr>
          <p:cNvSpPr>
            <a:spLocks noGrp="1"/>
          </p:cNvSpPr>
          <p:nvPr>
            <p:ph type="ftr" sz="quarter" idx="10"/>
          </p:nvPr>
        </p:nvSpPr>
        <p:spPr>
          <a:xfrm>
            <a:off x="451235" y="6399068"/>
            <a:ext cx="8683577" cy="240790"/>
          </a:xfrm>
          <a:prstGeom prst="rect">
            <a:avLst/>
          </a:prstGeom>
        </p:spPr>
        <p:txBody>
          <a:bodyPr/>
          <a:lstStyle>
            <a:lvl1pPr algn="l">
              <a:lnSpc>
                <a:spcPts val="883"/>
              </a:lnSpc>
              <a:defRPr sz="682">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4235252769"/>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Section Divider_Teal">
    <p:bg>
      <p:bgPr>
        <a:solidFill>
          <a:srgbClr val="C9C8AC"/>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996403"/>
            <a:ext cx="12192000" cy="865195"/>
          </a:xfrm>
        </p:spPr>
        <p:txBody>
          <a:bodyPr anchor="ctr" anchorCtr="1"/>
          <a:lstStyle>
            <a:lvl1pPr algn="ctr">
              <a:lnSpc>
                <a:spcPct val="90000"/>
              </a:lnSpc>
              <a:defRPr sz="6133" spc="0" baseline="0">
                <a:solidFill>
                  <a:srgbClr val="7C6756"/>
                </a:solidFill>
              </a:defRPr>
            </a:lvl1pPr>
          </a:lstStyle>
          <a:p>
            <a:r>
              <a:rPr lang="en-US"/>
              <a:t>Section Divider</a:t>
            </a:r>
          </a:p>
        </p:txBody>
      </p:sp>
    </p:spTree>
    <p:extLst>
      <p:ext uri="{BB962C8B-B14F-4D97-AF65-F5344CB8AC3E}">
        <p14:creationId xmlns:p14="http://schemas.microsoft.com/office/powerpoint/2010/main" val="3897311415"/>
      </p:ext>
    </p:extLst>
  </p:cSld>
  <p:clrMapOvr>
    <a:masterClrMapping/>
  </p:clrMapOvr>
  <p:transition advClick="0" advTm="300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3_Title Slide_Lt Gray - Customizable">
    <p:bg>
      <p:bgPr>
        <a:solidFill>
          <a:srgbClr val="4B605B"/>
        </a:solidFill>
        <a:effectLst/>
      </p:bgPr>
    </p:bg>
    <p:spTree>
      <p:nvGrpSpPr>
        <p:cNvPr id="1" name=""/>
        <p:cNvGrpSpPr/>
        <p:nvPr/>
      </p:nvGrpSpPr>
      <p:grpSpPr>
        <a:xfrm>
          <a:off x="0" y="0"/>
          <a:ext cx="0" cy="0"/>
          <a:chOff x="0" y="0"/>
          <a:chExt cx="0" cy="0"/>
        </a:xfrm>
      </p:grpSpPr>
      <p:sp>
        <p:nvSpPr>
          <p:cNvPr id="3" name="TextBox 2"/>
          <p:cNvSpPr txBox="1"/>
          <p:nvPr/>
        </p:nvSpPr>
        <p:spPr bwMode="auto">
          <a:xfrm>
            <a:off x="-3386666" y="-1453499"/>
            <a:ext cx="65" cy="295402"/>
          </a:xfrm>
          <a:prstGeom prst="rect">
            <a:avLst/>
          </a:prstGeom>
          <a:noFill/>
          <a:ln w="19050" algn="ctr">
            <a:noFill/>
            <a:miter lim="800000"/>
            <a:headEnd/>
            <a:tailEnd/>
          </a:ln>
        </p:spPr>
        <p:txBody>
          <a:bodyPr wrap="none" lIns="0" tIns="0" rIns="0" bIns="0" rtlCol="0" anchor="ctr" anchorCtr="0">
            <a:spAutoFit/>
          </a:bodyPr>
          <a:lstStyle/>
          <a:p>
            <a:pPr>
              <a:lnSpc>
                <a:spcPct val="90000"/>
              </a:lnSpc>
              <a:spcBef>
                <a:spcPts val="400"/>
              </a:spcBef>
            </a:pPr>
            <a:endParaRPr lang="en-US" sz="2133">
              <a:solidFill>
                <a:schemeClr val="accent5"/>
              </a:solidFill>
              <a:latin typeface="+mj-lt"/>
            </a:endParaRPr>
          </a:p>
        </p:txBody>
      </p:sp>
      <p:sp>
        <p:nvSpPr>
          <p:cNvPr id="7" name="Text Placeholder 6"/>
          <p:cNvSpPr>
            <a:spLocks noGrp="1"/>
          </p:cNvSpPr>
          <p:nvPr>
            <p:ph type="body" sz="quarter" idx="10" hasCustomPrompt="1"/>
          </p:nvPr>
        </p:nvSpPr>
        <p:spPr>
          <a:xfrm>
            <a:off x="510117" y="6155267"/>
            <a:ext cx="1126067" cy="160867"/>
          </a:xfrm>
        </p:spPr>
        <p:txBody>
          <a:bodyPr/>
          <a:lstStyle>
            <a:lvl1pPr>
              <a:defRPr sz="1067" b="1">
                <a:solidFill>
                  <a:srgbClr val="EFEBEA"/>
                </a:solidFill>
                <a:latin typeface="+mj-lt"/>
              </a:defRPr>
            </a:lvl1pPr>
            <a:lvl2pPr>
              <a:defRPr sz="933">
                <a:latin typeface="+mj-lt"/>
              </a:defRPr>
            </a:lvl2pPr>
            <a:lvl3pPr>
              <a:defRPr sz="933">
                <a:latin typeface="+mj-lt"/>
              </a:defRPr>
            </a:lvl3pPr>
            <a:lvl4pPr>
              <a:defRPr sz="933">
                <a:latin typeface="+mj-lt"/>
              </a:defRPr>
            </a:lvl4pPr>
            <a:lvl5pPr>
              <a:defRPr sz="933">
                <a:latin typeface="+mj-lt"/>
              </a:defRPr>
            </a:lvl5pPr>
          </a:lstStyle>
          <a:p>
            <a:pPr lvl="0"/>
            <a:r>
              <a:rPr lang="en-US"/>
              <a:t>Click to add date</a:t>
            </a:r>
          </a:p>
        </p:txBody>
      </p:sp>
      <p:sp>
        <p:nvSpPr>
          <p:cNvPr id="21" name="Oval 20"/>
          <p:cNvSpPr/>
          <p:nvPr/>
        </p:nvSpPr>
        <p:spPr bwMode="auto">
          <a:xfrm>
            <a:off x="1320563" y="524931"/>
            <a:ext cx="5723468" cy="5723468"/>
          </a:xfrm>
          <a:prstGeom prst="ellipse">
            <a:avLst/>
          </a:prstGeom>
          <a:noFill/>
          <a:ln w="28575" algn="ctr">
            <a:solidFill>
              <a:schemeClr val="accent5"/>
            </a:solidFill>
            <a:miter lim="800000"/>
            <a:headEnd/>
            <a:tailEnd/>
          </a:ln>
        </p:spPr>
        <p:txBody>
          <a:bodyPr wrap="none" rtlCol="0" anchor="ctr"/>
          <a:lstStyle/>
          <a:p>
            <a:pPr algn="ctr">
              <a:lnSpc>
                <a:spcPct val="90000"/>
              </a:lnSpc>
            </a:pPr>
            <a:endParaRPr lang="en-US" sz="2133" b="1" err="1">
              <a:solidFill>
                <a:schemeClr val="bg1"/>
              </a:solidFill>
              <a:latin typeface="+mj-lt"/>
            </a:endParaRPr>
          </a:p>
        </p:txBody>
      </p:sp>
      <p:grpSp>
        <p:nvGrpSpPr>
          <p:cNvPr id="23" name="Group 22"/>
          <p:cNvGrpSpPr>
            <a:grpSpLocks noChangeAspect="1"/>
          </p:cNvGrpSpPr>
          <p:nvPr/>
        </p:nvGrpSpPr>
        <p:grpSpPr bwMode="black">
          <a:xfrm>
            <a:off x="10273339" y="6076356"/>
            <a:ext cx="1351356" cy="210651"/>
            <a:chOff x="2540" y="2107"/>
            <a:chExt cx="680" cy="106"/>
          </a:xfrm>
        </p:grpSpPr>
        <p:sp>
          <p:nvSpPr>
            <p:cNvPr id="24" name="AutoShape 6"/>
            <p:cNvSpPr>
              <a:spLocks noChangeAspect="1" noChangeArrowheads="1" noTextEdit="1"/>
            </p:cNvSpPr>
            <p:nvPr userDrawn="1"/>
          </p:nvSpPr>
          <p:spPr bwMode="black">
            <a:xfrm>
              <a:off x="2540" y="2107"/>
              <a:ext cx="680" cy="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5" name="Freeform 8"/>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6" name="Freeform 9"/>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7" name="Freeform 10"/>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8" name="Freeform 11"/>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9" name="Rectangle 12"/>
            <p:cNvSpPr>
              <a:spLocks noChangeArrowheads="1"/>
            </p:cNvSpPr>
            <p:nvPr userDrawn="1"/>
          </p:nvSpPr>
          <p:spPr bwMode="black">
            <a:xfrm>
              <a:off x="2826" y="2105"/>
              <a:ext cx="19" cy="106"/>
            </a:xfrm>
            <a:prstGeom prst="rect">
              <a:avLst/>
            </a:prstGeom>
            <a:solidFill>
              <a:schemeClr val="accent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2" name="Freeform 13"/>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3" name="Freeform 14"/>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4" name="Freeform 15"/>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5" name="Freeform 16"/>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sp>
        <p:nvSpPr>
          <p:cNvPr id="36" name="Title 34"/>
          <p:cNvSpPr>
            <a:spLocks noGrp="1"/>
          </p:cNvSpPr>
          <p:nvPr>
            <p:ph type="title" hasCustomPrompt="1"/>
          </p:nvPr>
        </p:nvSpPr>
        <p:spPr>
          <a:xfrm>
            <a:off x="1785053" y="2558601"/>
            <a:ext cx="5055784" cy="812402"/>
          </a:xfrm>
        </p:spPr>
        <p:txBody>
          <a:bodyPr vert="horz" wrap="square" lIns="0" tIns="0" rIns="0" bIns="0" rtlCol="0" anchor="b">
            <a:spAutoFit/>
          </a:bodyPr>
          <a:lstStyle>
            <a:lvl1pPr marL="0" marR="0" indent="0" algn="l" defTabSz="1219060" rtl="0" eaLnBrk="1" fontAlgn="auto" latinLnBrk="0" hangingPunct="1">
              <a:lnSpc>
                <a:spcPct val="90000"/>
              </a:lnSpc>
              <a:spcBef>
                <a:spcPct val="0"/>
              </a:spcBef>
              <a:spcAft>
                <a:spcPts val="0"/>
              </a:spcAft>
              <a:buClrTx/>
              <a:buSzTx/>
              <a:buFontTx/>
              <a:buNone/>
              <a:tabLst/>
              <a:defRPr kumimoji="0" lang="en-US" sz="2933" b="1" i="0" u="none" strike="noStrike" kern="1200" cap="all" spc="0" normalizeH="0" baseline="0" noProof="0">
                <a:ln>
                  <a:noFill/>
                </a:ln>
                <a:solidFill>
                  <a:srgbClr val="EFEBEA"/>
                </a:solidFill>
                <a:effectLst/>
                <a:uLnTx/>
                <a:uFillTx/>
                <a:latin typeface="+mj-lt"/>
                <a:ea typeface="+mj-ea"/>
                <a:cs typeface="+mj-cs"/>
              </a:defRPr>
            </a:lvl1pPr>
          </a:lstStyle>
          <a:p>
            <a:pPr marL="0" marR="0" lvl="0" indent="0" algn="l" defTabSz="1219060" rtl="0" eaLnBrk="1" fontAlgn="auto" latinLnBrk="0" hangingPunct="1">
              <a:lnSpc>
                <a:spcPct val="90000"/>
              </a:lnSpc>
              <a:spcBef>
                <a:spcPct val="0"/>
              </a:spcBef>
              <a:spcAft>
                <a:spcPts val="0"/>
              </a:spcAft>
              <a:buClrTx/>
              <a:buSzTx/>
              <a:buFontTx/>
              <a:buNone/>
              <a:tabLst/>
              <a:defRPr/>
            </a:pPr>
            <a:r>
              <a:rPr lang="en-US"/>
              <a:t>title here, no more than two lines</a:t>
            </a:r>
          </a:p>
        </p:txBody>
      </p:sp>
      <p:sp>
        <p:nvSpPr>
          <p:cNvPr id="37" name="Text Placeholder 2"/>
          <p:cNvSpPr>
            <a:spLocks noGrp="1"/>
          </p:cNvSpPr>
          <p:nvPr>
            <p:ph type="body" idx="1" hasCustomPrompt="1"/>
          </p:nvPr>
        </p:nvSpPr>
        <p:spPr>
          <a:xfrm>
            <a:off x="1816178" y="3342700"/>
            <a:ext cx="5036081" cy="439080"/>
          </a:xfrm>
        </p:spPr>
        <p:txBody>
          <a:bodyPr lIns="0" tIns="0" rIns="0" bIns="0" anchor="t" anchorCtr="0">
            <a:noAutofit/>
          </a:bodyPr>
          <a:lstStyle>
            <a:lvl1pPr marL="0" indent="0" algn="l" defTabSz="1219060" rtl="0" eaLnBrk="1" latinLnBrk="0" hangingPunct="1">
              <a:lnSpc>
                <a:spcPct val="90000"/>
              </a:lnSpc>
              <a:spcBef>
                <a:spcPts val="800"/>
              </a:spcBef>
              <a:buFont typeface="Arial" pitchFamily="34" charset="0"/>
              <a:buNone/>
              <a:defRPr sz="2933" b="0" i="1" spc="0" baseline="0">
                <a:solidFill>
                  <a:srgbClr val="EFEBEA"/>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r>
              <a:rPr lang="en-US"/>
              <a:t>Name/Subtitle</a:t>
            </a:r>
          </a:p>
        </p:txBody>
      </p:sp>
      <p:cxnSp>
        <p:nvCxnSpPr>
          <p:cNvPr id="38" name="Straight Connector 37"/>
          <p:cNvCxnSpPr/>
          <p:nvPr/>
        </p:nvCxnSpPr>
        <p:spPr>
          <a:xfrm>
            <a:off x="1823105" y="4036921"/>
            <a:ext cx="54864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bwMode="auto">
          <a:xfrm>
            <a:off x="-3386666" y="-1453499"/>
            <a:ext cx="65" cy="295402"/>
          </a:xfrm>
          <a:prstGeom prst="rect">
            <a:avLst/>
          </a:prstGeom>
          <a:noFill/>
          <a:ln w="19050" algn="ctr">
            <a:noFill/>
            <a:miter lim="800000"/>
            <a:headEnd/>
            <a:tailEnd/>
          </a:ln>
        </p:spPr>
        <p:txBody>
          <a:bodyPr wrap="none" lIns="0" tIns="0" rIns="0" bIns="0" rtlCol="0" anchor="ctr" anchorCtr="0">
            <a:spAutoFit/>
          </a:bodyPr>
          <a:lstStyle/>
          <a:p>
            <a:pPr>
              <a:lnSpc>
                <a:spcPct val="90000"/>
              </a:lnSpc>
              <a:spcBef>
                <a:spcPts val="400"/>
              </a:spcBef>
            </a:pPr>
            <a:endParaRPr lang="en-US" sz="2133">
              <a:solidFill>
                <a:schemeClr val="accent5"/>
              </a:solidFill>
              <a:latin typeface="+mj-lt"/>
            </a:endParaRPr>
          </a:p>
        </p:txBody>
      </p:sp>
      <p:sp>
        <p:nvSpPr>
          <p:cNvPr id="20" name="Oval 19"/>
          <p:cNvSpPr/>
          <p:nvPr userDrawn="1"/>
        </p:nvSpPr>
        <p:spPr bwMode="auto">
          <a:xfrm>
            <a:off x="1320563" y="524931"/>
            <a:ext cx="5723468" cy="5723468"/>
          </a:xfrm>
          <a:prstGeom prst="ellipse">
            <a:avLst/>
          </a:prstGeom>
          <a:noFill/>
          <a:ln w="28575" algn="ctr">
            <a:solidFill>
              <a:srgbClr val="EFEBEA"/>
            </a:solidFill>
            <a:miter lim="800000"/>
            <a:headEnd/>
            <a:tailEnd/>
          </a:ln>
        </p:spPr>
        <p:txBody>
          <a:bodyPr wrap="none" rtlCol="0" anchor="ctr"/>
          <a:lstStyle/>
          <a:p>
            <a:pPr algn="ctr">
              <a:lnSpc>
                <a:spcPct val="90000"/>
              </a:lnSpc>
            </a:pPr>
            <a:endParaRPr lang="en-US" sz="2133" b="1" err="1">
              <a:solidFill>
                <a:schemeClr val="bg1"/>
              </a:solidFill>
              <a:latin typeface="+mj-lt"/>
            </a:endParaRPr>
          </a:p>
        </p:txBody>
      </p:sp>
      <p:cxnSp>
        <p:nvCxnSpPr>
          <p:cNvPr id="47" name="Straight Connector 46"/>
          <p:cNvCxnSpPr/>
          <p:nvPr userDrawn="1"/>
        </p:nvCxnSpPr>
        <p:spPr>
          <a:xfrm>
            <a:off x="1823105" y="4036921"/>
            <a:ext cx="548640" cy="0"/>
          </a:xfrm>
          <a:prstGeom prst="line">
            <a:avLst/>
          </a:prstGeom>
          <a:ln w="12700">
            <a:solidFill>
              <a:srgbClr val="EFEBEA"/>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ACB6D82-3CA5-B6F7-9421-D952F131FB47}"/>
              </a:ext>
            </a:extLst>
          </p:cNvPr>
          <p:cNvGrpSpPr>
            <a:grpSpLocks noChangeAspect="1"/>
          </p:cNvGrpSpPr>
          <p:nvPr userDrawn="1"/>
        </p:nvGrpSpPr>
        <p:grpSpPr bwMode="black">
          <a:xfrm>
            <a:off x="10273339" y="6072284"/>
            <a:ext cx="1351356" cy="210651"/>
            <a:chOff x="2540" y="2107"/>
            <a:chExt cx="680" cy="106"/>
          </a:xfrm>
        </p:grpSpPr>
        <p:sp>
          <p:nvSpPr>
            <p:cNvPr id="4" name="AutoShape 6">
              <a:extLst>
                <a:ext uri="{FF2B5EF4-FFF2-40B4-BE49-F238E27FC236}">
                  <a16:creationId xmlns:a16="http://schemas.microsoft.com/office/drawing/2014/main" id="{93D074F5-617A-4256-DF40-25C77B991373}"/>
                </a:ext>
              </a:extLst>
            </p:cNvPr>
            <p:cNvSpPr>
              <a:spLocks noChangeAspect="1" noChangeArrowheads="1" noTextEdit="1"/>
            </p:cNvSpPr>
            <p:nvPr userDrawn="1"/>
          </p:nvSpPr>
          <p:spPr bwMode="black">
            <a:xfrm>
              <a:off x="2540" y="2107"/>
              <a:ext cx="680" cy="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5" name="Freeform 8">
              <a:extLst>
                <a:ext uri="{FF2B5EF4-FFF2-40B4-BE49-F238E27FC236}">
                  <a16:creationId xmlns:a16="http://schemas.microsoft.com/office/drawing/2014/main" id="{AC4C759B-003E-3F05-73E4-F264112EB42C}"/>
                </a:ext>
              </a:extLst>
            </p:cNvPr>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6" name="Freeform 9">
              <a:extLst>
                <a:ext uri="{FF2B5EF4-FFF2-40B4-BE49-F238E27FC236}">
                  <a16:creationId xmlns:a16="http://schemas.microsoft.com/office/drawing/2014/main" id="{65C7195A-66CF-3151-3625-C232CB97BA7B}"/>
                </a:ext>
              </a:extLst>
            </p:cNvPr>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8" name="Freeform 10">
              <a:extLst>
                <a:ext uri="{FF2B5EF4-FFF2-40B4-BE49-F238E27FC236}">
                  <a16:creationId xmlns:a16="http://schemas.microsoft.com/office/drawing/2014/main" id="{2C3AB874-7E63-71F0-C5C4-67CC226385ED}"/>
                </a:ext>
              </a:extLst>
            </p:cNvPr>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9" name="Freeform 11">
              <a:extLst>
                <a:ext uri="{FF2B5EF4-FFF2-40B4-BE49-F238E27FC236}">
                  <a16:creationId xmlns:a16="http://schemas.microsoft.com/office/drawing/2014/main" id="{35483E02-EDFC-382F-ABC6-B2B936608289}"/>
                </a:ext>
              </a:extLst>
            </p:cNvPr>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0" name="Rectangle 12">
              <a:extLst>
                <a:ext uri="{FF2B5EF4-FFF2-40B4-BE49-F238E27FC236}">
                  <a16:creationId xmlns:a16="http://schemas.microsoft.com/office/drawing/2014/main" id="{8E26273F-72FC-563B-CDD8-2BA9B62E632F}"/>
                </a:ext>
              </a:extLst>
            </p:cNvPr>
            <p:cNvSpPr>
              <a:spLocks noChangeArrowheads="1"/>
            </p:cNvSpPr>
            <p:nvPr userDrawn="1"/>
          </p:nvSpPr>
          <p:spPr bwMode="black">
            <a:xfrm>
              <a:off x="2826" y="2105"/>
              <a:ext cx="19" cy="10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1" name="Freeform 13">
              <a:extLst>
                <a:ext uri="{FF2B5EF4-FFF2-40B4-BE49-F238E27FC236}">
                  <a16:creationId xmlns:a16="http://schemas.microsoft.com/office/drawing/2014/main" id="{2EE902DD-6C53-E0AB-3432-1F14197C74DB}"/>
                </a:ext>
              </a:extLst>
            </p:cNvPr>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2" name="Freeform 14">
              <a:extLst>
                <a:ext uri="{FF2B5EF4-FFF2-40B4-BE49-F238E27FC236}">
                  <a16:creationId xmlns:a16="http://schemas.microsoft.com/office/drawing/2014/main" id="{F9BD0E28-8425-3A27-C9B4-200822DF4A77}"/>
                </a:ext>
              </a:extLst>
            </p:cNvPr>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3" name="Freeform 15">
              <a:extLst>
                <a:ext uri="{FF2B5EF4-FFF2-40B4-BE49-F238E27FC236}">
                  <a16:creationId xmlns:a16="http://schemas.microsoft.com/office/drawing/2014/main" id="{F7693A43-65EC-07C8-F562-EE73D2D66DDF}"/>
                </a:ext>
              </a:extLst>
            </p:cNvPr>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4" name="Freeform 16">
              <a:extLst>
                <a:ext uri="{FF2B5EF4-FFF2-40B4-BE49-F238E27FC236}">
                  <a16:creationId xmlns:a16="http://schemas.microsoft.com/office/drawing/2014/main" id="{8D68F990-847D-ED96-F659-7E1AF54DB4BE}"/>
                </a:ext>
              </a:extLst>
            </p:cNvPr>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spTree>
    <p:extLst>
      <p:ext uri="{BB962C8B-B14F-4D97-AF65-F5344CB8AC3E}">
        <p14:creationId xmlns:p14="http://schemas.microsoft.com/office/powerpoint/2010/main" val="114700420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cxnSp>
        <p:nvCxnSpPr>
          <p:cNvPr id="96" name="Straight Connector 95">
            <a:extLst>
              <a:ext uri="{FF2B5EF4-FFF2-40B4-BE49-F238E27FC236}">
                <a16:creationId xmlns:a16="http://schemas.microsoft.com/office/drawing/2014/main" id="{04034D15-87E1-3BAA-6452-98797BD06D65}"/>
              </a:ext>
            </a:extLst>
          </p:cNvPr>
          <p:cNvCxnSpPr>
            <a:cxnSpLocks/>
          </p:cNvCxnSpPr>
          <p:nvPr userDrawn="1"/>
        </p:nvCxnSpPr>
        <p:spPr>
          <a:xfrm>
            <a:off x="6193930" y="875651"/>
            <a:ext cx="0" cy="55234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p:txBody>
          <a:bodyPr/>
          <a:lstStyle/>
          <a:p>
            <a:fld id="{387AECDB-6C85-4FE3-9DAF-486A9B5BAE12}" type="slidenum">
              <a:rPr lang="en-GB" smtClean="0"/>
              <a:pPr/>
              <a:t>‹#›</a:t>
            </a:fld>
            <a:endParaRPr lang="en-GB"/>
          </a:p>
        </p:txBody>
      </p:sp>
      <p:sp>
        <p:nvSpPr>
          <p:cNvPr id="50" name="Text Placeholder 7">
            <a:extLst>
              <a:ext uri="{FF2B5EF4-FFF2-40B4-BE49-F238E27FC236}">
                <a16:creationId xmlns:a16="http://schemas.microsoft.com/office/drawing/2014/main" id="{7725F67A-9650-3244-A672-7B892806769E}"/>
              </a:ext>
            </a:extLst>
          </p:cNvPr>
          <p:cNvSpPr>
            <a:spLocks noGrp="1"/>
          </p:cNvSpPr>
          <p:nvPr>
            <p:ph type="body" sz="quarter" idx="13" hasCustomPrompt="1"/>
          </p:nvPr>
        </p:nvSpPr>
        <p:spPr>
          <a:xfrm>
            <a:off x="2405930" y="2761253"/>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51" name="Text Placeholder 7">
            <a:extLst>
              <a:ext uri="{FF2B5EF4-FFF2-40B4-BE49-F238E27FC236}">
                <a16:creationId xmlns:a16="http://schemas.microsoft.com/office/drawing/2014/main" id="{A7251195-7280-5445-BE6D-690815FF6765}"/>
              </a:ext>
            </a:extLst>
          </p:cNvPr>
          <p:cNvSpPr>
            <a:spLocks noGrp="1"/>
          </p:cNvSpPr>
          <p:nvPr>
            <p:ph type="body" sz="quarter" idx="43" hasCustomPrompt="1"/>
          </p:nvPr>
        </p:nvSpPr>
        <p:spPr>
          <a:xfrm>
            <a:off x="2405930" y="2222814"/>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52" name="Text Placeholder 7">
            <a:extLst>
              <a:ext uri="{FF2B5EF4-FFF2-40B4-BE49-F238E27FC236}">
                <a16:creationId xmlns:a16="http://schemas.microsoft.com/office/drawing/2014/main" id="{99012305-46F2-284E-802F-C56C76FB239C}"/>
              </a:ext>
            </a:extLst>
          </p:cNvPr>
          <p:cNvSpPr>
            <a:spLocks noGrp="1"/>
          </p:cNvSpPr>
          <p:nvPr>
            <p:ph type="body" sz="quarter" idx="44" hasCustomPrompt="1"/>
          </p:nvPr>
        </p:nvSpPr>
        <p:spPr>
          <a:xfrm>
            <a:off x="1833204" y="2219639"/>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01</a:t>
            </a:r>
            <a:endParaRPr lang="en-GB"/>
          </a:p>
        </p:txBody>
      </p:sp>
      <p:sp>
        <p:nvSpPr>
          <p:cNvPr id="53" name="Text Placeholder 7">
            <a:extLst>
              <a:ext uri="{FF2B5EF4-FFF2-40B4-BE49-F238E27FC236}">
                <a16:creationId xmlns:a16="http://schemas.microsoft.com/office/drawing/2014/main" id="{D5DE2EB4-B8F7-8842-9303-6CDB6B57A371}"/>
              </a:ext>
            </a:extLst>
          </p:cNvPr>
          <p:cNvSpPr>
            <a:spLocks noGrp="1"/>
          </p:cNvSpPr>
          <p:nvPr>
            <p:ph type="body" sz="quarter" idx="45" hasCustomPrompt="1"/>
          </p:nvPr>
        </p:nvSpPr>
        <p:spPr>
          <a:xfrm>
            <a:off x="2405930" y="4117676"/>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54" name="Text Placeholder 7">
            <a:extLst>
              <a:ext uri="{FF2B5EF4-FFF2-40B4-BE49-F238E27FC236}">
                <a16:creationId xmlns:a16="http://schemas.microsoft.com/office/drawing/2014/main" id="{D5129A95-BF7F-8747-BA3D-5750EA64A02F}"/>
              </a:ext>
            </a:extLst>
          </p:cNvPr>
          <p:cNvSpPr>
            <a:spLocks noGrp="1"/>
          </p:cNvSpPr>
          <p:nvPr>
            <p:ph type="body" sz="quarter" idx="46" hasCustomPrompt="1"/>
          </p:nvPr>
        </p:nvSpPr>
        <p:spPr>
          <a:xfrm>
            <a:off x="2405930" y="3579237"/>
            <a:ext cx="2644557" cy="366517"/>
          </a:xfrm>
          <a:prstGeom prst="rect">
            <a:avLst/>
          </a:prstGeom>
        </p:spPr>
        <p:txBody>
          <a:bodyPr numCol="1" spcCol="274320" anchor="b" anchorCtr="0"/>
          <a:lstStyle>
            <a:lvl1pPr marL="0" marR="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55" name="Text Placeholder 7">
            <a:extLst>
              <a:ext uri="{FF2B5EF4-FFF2-40B4-BE49-F238E27FC236}">
                <a16:creationId xmlns:a16="http://schemas.microsoft.com/office/drawing/2014/main" id="{7B610AD6-0185-654B-B578-32EC3BC44435}"/>
              </a:ext>
            </a:extLst>
          </p:cNvPr>
          <p:cNvSpPr>
            <a:spLocks noGrp="1"/>
          </p:cNvSpPr>
          <p:nvPr>
            <p:ph type="body" sz="quarter" idx="47" hasCustomPrompt="1"/>
          </p:nvPr>
        </p:nvSpPr>
        <p:spPr>
          <a:xfrm>
            <a:off x="1833204" y="3576062"/>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02</a:t>
            </a:r>
            <a:endParaRPr lang="en-GB"/>
          </a:p>
        </p:txBody>
      </p:sp>
      <p:sp>
        <p:nvSpPr>
          <p:cNvPr id="56" name="Text Placeholder 7">
            <a:extLst>
              <a:ext uri="{FF2B5EF4-FFF2-40B4-BE49-F238E27FC236}">
                <a16:creationId xmlns:a16="http://schemas.microsoft.com/office/drawing/2014/main" id="{D338DC5D-8A68-1146-A1D6-2EBB313107F5}"/>
              </a:ext>
            </a:extLst>
          </p:cNvPr>
          <p:cNvSpPr>
            <a:spLocks noGrp="1"/>
          </p:cNvSpPr>
          <p:nvPr>
            <p:ph type="body" sz="quarter" idx="48" hasCustomPrompt="1"/>
          </p:nvPr>
        </p:nvSpPr>
        <p:spPr>
          <a:xfrm>
            <a:off x="2405930" y="5519952"/>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57" name="Text Placeholder 7">
            <a:extLst>
              <a:ext uri="{FF2B5EF4-FFF2-40B4-BE49-F238E27FC236}">
                <a16:creationId xmlns:a16="http://schemas.microsoft.com/office/drawing/2014/main" id="{2AF72B74-5869-7045-BD2E-15B2E1D78A5B}"/>
              </a:ext>
            </a:extLst>
          </p:cNvPr>
          <p:cNvSpPr>
            <a:spLocks noGrp="1"/>
          </p:cNvSpPr>
          <p:nvPr>
            <p:ph type="body" sz="quarter" idx="49" hasCustomPrompt="1"/>
          </p:nvPr>
        </p:nvSpPr>
        <p:spPr>
          <a:xfrm>
            <a:off x="2405930" y="4981513"/>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58" name="Text Placeholder 7">
            <a:extLst>
              <a:ext uri="{FF2B5EF4-FFF2-40B4-BE49-F238E27FC236}">
                <a16:creationId xmlns:a16="http://schemas.microsoft.com/office/drawing/2014/main" id="{E27DA2F2-948F-FF40-943C-334A8968B653}"/>
              </a:ext>
            </a:extLst>
          </p:cNvPr>
          <p:cNvSpPr>
            <a:spLocks noGrp="1"/>
          </p:cNvSpPr>
          <p:nvPr>
            <p:ph type="body" sz="quarter" idx="50" hasCustomPrompt="1"/>
          </p:nvPr>
        </p:nvSpPr>
        <p:spPr>
          <a:xfrm>
            <a:off x="1833204" y="4978338"/>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03</a:t>
            </a:r>
            <a:endParaRPr lang="en-GB"/>
          </a:p>
        </p:txBody>
      </p:sp>
      <p:sp>
        <p:nvSpPr>
          <p:cNvPr id="62" name="Text Placeholder 7">
            <a:extLst>
              <a:ext uri="{FF2B5EF4-FFF2-40B4-BE49-F238E27FC236}">
                <a16:creationId xmlns:a16="http://schemas.microsoft.com/office/drawing/2014/main" id="{162E6E80-B351-A44D-ACBF-3EB2CC72D893}"/>
              </a:ext>
            </a:extLst>
          </p:cNvPr>
          <p:cNvSpPr>
            <a:spLocks noGrp="1"/>
          </p:cNvSpPr>
          <p:nvPr>
            <p:ph type="body" sz="quarter" idx="51" hasCustomPrompt="1"/>
          </p:nvPr>
        </p:nvSpPr>
        <p:spPr>
          <a:xfrm>
            <a:off x="8134684" y="2761253"/>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63" name="Text Placeholder 7">
            <a:extLst>
              <a:ext uri="{FF2B5EF4-FFF2-40B4-BE49-F238E27FC236}">
                <a16:creationId xmlns:a16="http://schemas.microsoft.com/office/drawing/2014/main" id="{316D74CE-99FB-9F41-BEF5-928F9FD5E6F1}"/>
              </a:ext>
            </a:extLst>
          </p:cNvPr>
          <p:cNvSpPr>
            <a:spLocks noGrp="1"/>
          </p:cNvSpPr>
          <p:nvPr>
            <p:ph type="body" sz="quarter" idx="52" hasCustomPrompt="1"/>
          </p:nvPr>
        </p:nvSpPr>
        <p:spPr>
          <a:xfrm>
            <a:off x="8134684" y="2222814"/>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64" name="Text Placeholder 7">
            <a:extLst>
              <a:ext uri="{FF2B5EF4-FFF2-40B4-BE49-F238E27FC236}">
                <a16:creationId xmlns:a16="http://schemas.microsoft.com/office/drawing/2014/main" id="{C154A27A-52B3-E640-B655-4A10D6F6B625}"/>
              </a:ext>
            </a:extLst>
          </p:cNvPr>
          <p:cNvSpPr>
            <a:spLocks noGrp="1"/>
          </p:cNvSpPr>
          <p:nvPr>
            <p:ph type="body" sz="quarter" idx="53" hasCustomPrompt="1"/>
          </p:nvPr>
        </p:nvSpPr>
        <p:spPr>
          <a:xfrm>
            <a:off x="7561959" y="2219639"/>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04</a:t>
            </a:r>
            <a:endParaRPr lang="en-GB"/>
          </a:p>
        </p:txBody>
      </p:sp>
      <p:sp>
        <p:nvSpPr>
          <p:cNvPr id="65" name="Text Placeholder 7">
            <a:extLst>
              <a:ext uri="{FF2B5EF4-FFF2-40B4-BE49-F238E27FC236}">
                <a16:creationId xmlns:a16="http://schemas.microsoft.com/office/drawing/2014/main" id="{D226ED8E-0543-B34C-8AED-668EEDACB965}"/>
              </a:ext>
            </a:extLst>
          </p:cNvPr>
          <p:cNvSpPr>
            <a:spLocks noGrp="1"/>
          </p:cNvSpPr>
          <p:nvPr>
            <p:ph type="body" sz="quarter" idx="54" hasCustomPrompt="1"/>
          </p:nvPr>
        </p:nvSpPr>
        <p:spPr>
          <a:xfrm>
            <a:off x="8134684" y="4117676"/>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66" name="Text Placeholder 7">
            <a:extLst>
              <a:ext uri="{FF2B5EF4-FFF2-40B4-BE49-F238E27FC236}">
                <a16:creationId xmlns:a16="http://schemas.microsoft.com/office/drawing/2014/main" id="{76D8EF64-4F5B-2B4D-9F04-B5F947819DCA}"/>
              </a:ext>
            </a:extLst>
          </p:cNvPr>
          <p:cNvSpPr>
            <a:spLocks noGrp="1"/>
          </p:cNvSpPr>
          <p:nvPr>
            <p:ph type="body" sz="quarter" idx="55" hasCustomPrompt="1"/>
          </p:nvPr>
        </p:nvSpPr>
        <p:spPr>
          <a:xfrm>
            <a:off x="8134684" y="3579237"/>
            <a:ext cx="2644557" cy="366517"/>
          </a:xfrm>
          <a:prstGeom prst="rect">
            <a:avLst/>
          </a:prstGeom>
        </p:spPr>
        <p:txBody>
          <a:bodyPr numCol="1" spcCol="274320" anchor="b" anchorCtr="0"/>
          <a:lstStyle>
            <a:lvl1pPr marL="0" marR="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67" name="Text Placeholder 7">
            <a:extLst>
              <a:ext uri="{FF2B5EF4-FFF2-40B4-BE49-F238E27FC236}">
                <a16:creationId xmlns:a16="http://schemas.microsoft.com/office/drawing/2014/main" id="{BF3DEF7A-DA17-4844-8B58-526CF584A00C}"/>
              </a:ext>
            </a:extLst>
          </p:cNvPr>
          <p:cNvSpPr>
            <a:spLocks noGrp="1"/>
          </p:cNvSpPr>
          <p:nvPr>
            <p:ph type="body" sz="quarter" idx="56" hasCustomPrompt="1"/>
          </p:nvPr>
        </p:nvSpPr>
        <p:spPr>
          <a:xfrm>
            <a:off x="7561959" y="3576062"/>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05</a:t>
            </a:r>
            <a:endParaRPr lang="en-GB"/>
          </a:p>
        </p:txBody>
      </p:sp>
      <p:sp>
        <p:nvSpPr>
          <p:cNvPr id="68" name="Text Placeholder 7">
            <a:extLst>
              <a:ext uri="{FF2B5EF4-FFF2-40B4-BE49-F238E27FC236}">
                <a16:creationId xmlns:a16="http://schemas.microsoft.com/office/drawing/2014/main" id="{31737235-D27F-704E-9822-B395A0732597}"/>
              </a:ext>
            </a:extLst>
          </p:cNvPr>
          <p:cNvSpPr>
            <a:spLocks noGrp="1"/>
          </p:cNvSpPr>
          <p:nvPr>
            <p:ph type="body" sz="quarter" idx="57" hasCustomPrompt="1"/>
          </p:nvPr>
        </p:nvSpPr>
        <p:spPr>
          <a:xfrm>
            <a:off x="8134684" y="5519952"/>
            <a:ext cx="2644557" cy="541771"/>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Phasellus a tellus sit amet massa placerat rutrum id sed.</a:t>
            </a:r>
          </a:p>
        </p:txBody>
      </p:sp>
      <p:sp>
        <p:nvSpPr>
          <p:cNvPr id="69" name="Text Placeholder 7">
            <a:extLst>
              <a:ext uri="{FF2B5EF4-FFF2-40B4-BE49-F238E27FC236}">
                <a16:creationId xmlns:a16="http://schemas.microsoft.com/office/drawing/2014/main" id="{A818639B-0434-2F4F-82A0-639993D1FB13}"/>
              </a:ext>
            </a:extLst>
          </p:cNvPr>
          <p:cNvSpPr>
            <a:spLocks noGrp="1"/>
          </p:cNvSpPr>
          <p:nvPr>
            <p:ph type="body" sz="quarter" idx="58" hasCustomPrompt="1"/>
          </p:nvPr>
        </p:nvSpPr>
        <p:spPr>
          <a:xfrm>
            <a:off x="8134684" y="4981513"/>
            <a:ext cx="2644557" cy="366517"/>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a:t>
            </a:r>
            <a:endParaRPr lang="en-GB"/>
          </a:p>
        </p:txBody>
      </p:sp>
      <p:sp>
        <p:nvSpPr>
          <p:cNvPr id="70" name="Text Placeholder 7">
            <a:extLst>
              <a:ext uri="{FF2B5EF4-FFF2-40B4-BE49-F238E27FC236}">
                <a16:creationId xmlns:a16="http://schemas.microsoft.com/office/drawing/2014/main" id="{E03F0F47-04D2-074D-8DEE-9BCC68D249DC}"/>
              </a:ext>
            </a:extLst>
          </p:cNvPr>
          <p:cNvSpPr>
            <a:spLocks noGrp="1"/>
          </p:cNvSpPr>
          <p:nvPr>
            <p:ph type="body" sz="quarter" idx="59" hasCustomPrompt="1"/>
          </p:nvPr>
        </p:nvSpPr>
        <p:spPr>
          <a:xfrm>
            <a:off x="7561959" y="4978338"/>
            <a:ext cx="317940" cy="366517"/>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06</a:t>
            </a:r>
            <a:endParaRPr lang="en-GB"/>
          </a:p>
        </p:txBody>
      </p:sp>
      <p:sp>
        <p:nvSpPr>
          <p:cNvPr id="4" name="Title 1">
            <a:extLst>
              <a:ext uri="{FF2B5EF4-FFF2-40B4-BE49-F238E27FC236}">
                <a16:creationId xmlns:a16="http://schemas.microsoft.com/office/drawing/2014/main" id="{E43C9091-C339-7846-59E1-48AC252B3D1C}"/>
              </a:ext>
            </a:extLst>
          </p:cNvPr>
          <p:cNvSpPr>
            <a:spLocks noGrp="1"/>
          </p:cNvSpPr>
          <p:nvPr>
            <p:ph type="title" hasCustomPrompt="1"/>
          </p:nvPr>
        </p:nvSpPr>
        <p:spPr>
          <a:xfrm>
            <a:off x="451235" y="768397"/>
            <a:ext cx="4599246" cy="110809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43795395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_Dark Gray - Customizable">
    <p:bg>
      <p:bgPr>
        <a:solidFill>
          <a:srgbClr val="CFCBC2"/>
        </a:solidFill>
        <a:effectLst/>
      </p:bgPr>
    </p:bg>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545D9871-FFAB-0DD9-4DFE-82BD8D7CADCF}"/>
              </a:ext>
            </a:extLst>
          </p:cNvPr>
          <p:cNvPicPr>
            <a:picLocks noChangeAspect="1"/>
          </p:cNvPicPr>
          <p:nvPr userDrawn="1"/>
        </p:nvPicPr>
        <p:blipFill>
          <a:blip r:embed="rId2"/>
          <a:stretch>
            <a:fillRect/>
          </a:stretch>
        </p:blipFill>
        <p:spPr>
          <a:xfrm>
            <a:off x="10282718" y="6082221"/>
            <a:ext cx="1351468" cy="214636"/>
          </a:xfrm>
          <a:prstGeom prst="rect">
            <a:avLst/>
          </a:prstGeom>
        </p:spPr>
      </p:pic>
      <p:sp>
        <p:nvSpPr>
          <p:cNvPr id="3" name="TextBox 2"/>
          <p:cNvSpPr txBox="1"/>
          <p:nvPr/>
        </p:nvSpPr>
        <p:spPr bwMode="auto">
          <a:xfrm>
            <a:off x="-3386666" y="-1453499"/>
            <a:ext cx="65" cy="295402"/>
          </a:xfrm>
          <a:prstGeom prst="rect">
            <a:avLst/>
          </a:prstGeom>
          <a:noFill/>
          <a:ln w="19050" algn="ctr">
            <a:noFill/>
            <a:miter lim="800000"/>
            <a:headEnd/>
            <a:tailEnd/>
          </a:ln>
        </p:spPr>
        <p:txBody>
          <a:bodyPr wrap="none" lIns="0" tIns="0" rIns="0" bIns="0" rtlCol="0" anchor="ctr" anchorCtr="0">
            <a:spAutoFit/>
          </a:bodyPr>
          <a:lstStyle/>
          <a:p>
            <a:pPr>
              <a:lnSpc>
                <a:spcPct val="90000"/>
              </a:lnSpc>
              <a:spcBef>
                <a:spcPts val="400"/>
              </a:spcBef>
            </a:pPr>
            <a:endParaRPr lang="en-US" sz="2133">
              <a:solidFill>
                <a:schemeClr val="accent5"/>
              </a:solidFill>
              <a:latin typeface="+mj-lt"/>
            </a:endParaRPr>
          </a:p>
        </p:txBody>
      </p:sp>
      <p:sp>
        <p:nvSpPr>
          <p:cNvPr id="19" name="Title 34"/>
          <p:cNvSpPr>
            <a:spLocks noGrp="1"/>
          </p:cNvSpPr>
          <p:nvPr>
            <p:ph type="title" hasCustomPrompt="1"/>
          </p:nvPr>
        </p:nvSpPr>
        <p:spPr>
          <a:xfrm>
            <a:off x="1785053" y="2558601"/>
            <a:ext cx="5055784" cy="812402"/>
          </a:xfrm>
        </p:spPr>
        <p:txBody>
          <a:bodyPr vert="horz" wrap="square" lIns="0" tIns="0" rIns="0" bIns="0" rtlCol="0" anchor="b">
            <a:spAutoFit/>
          </a:bodyPr>
          <a:lstStyle>
            <a:lvl1pPr marL="0" marR="0" indent="0" algn="l" defTabSz="1219060" rtl="0" eaLnBrk="1" fontAlgn="auto" latinLnBrk="0" hangingPunct="1">
              <a:lnSpc>
                <a:spcPct val="90000"/>
              </a:lnSpc>
              <a:spcBef>
                <a:spcPct val="0"/>
              </a:spcBef>
              <a:spcAft>
                <a:spcPts val="0"/>
              </a:spcAft>
              <a:buClrTx/>
              <a:buSzTx/>
              <a:buFontTx/>
              <a:buNone/>
              <a:tabLst/>
              <a:defRPr kumimoji="0" lang="en-US" sz="2933" b="1" i="0" u="none" strike="noStrike" kern="1200" cap="all" spc="0" normalizeH="0" baseline="0" noProof="0">
                <a:ln>
                  <a:noFill/>
                </a:ln>
                <a:solidFill>
                  <a:srgbClr val="7C6756"/>
                </a:solidFill>
                <a:effectLst/>
                <a:uLnTx/>
                <a:uFillTx/>
                <a:latin typeface="+mj-lt"/>
                <a:ea typeface="+mj-ea"/>
                <a:cs typeface="+mj-cs"/>
              </a:defRPr>
            </a:lvl1pPr>
          </a:lstStyle>
          <a:p>
            <a:pPr marL="0" marR="0" lvl="0" indent="0" algn="l" defTabSz="1219060" rtl="0" eaLnBrk="1" fontAlgn="auto" latinLnBrk="0" hangingPunct="1">
              <a:lnSpc>
                <a:spcPct val="90000"/>
              </a:lnSpc>
              <a:spcBef>
                <a:spcPct val="0"/>
              </a:spcBef>
              <a:spcAft>
                <a:spcPts val="0"/>
              </a:spcAft>
              <a:buClrTx/>
              <a:buSzTx/>
              <a:buFontTx/>
              <a:buNone/>
              <a:tabLst/>
              <a:defRPr/>
            </a:pPr>
            <a:r>
              <a:rPr lang="en-US"/>
              <a:t>title here, no more than two lines</a:t>
            </a:r>
          </a:p>
        </p:txBody>
      </p:sp>
      <p:sp>
        <p:nvSpPr>
          <p:cNvPr id="20" name="Text Placeholder 2"/>
          <p:cNvSpPr>
            <a:spLocks noGrp="1"/>
          </p:cNvSpPr>
          <p:nvPr>
            <p:ph type="body" idx="1" hasCustomPrompt="1"/>
          </p:nvPr>
        </p:nvSpPr>
        <p:spPr>
          <a:xfrm>
            <a:off x="1816178" y="3342700"/>
            <a:ext cx="5036081" cy="439080"/>
          </a:xfrm>
        </p:spPr>
        <p:txBody>
          <a:bodyPr lIns="0" tIns="0" rIns="0" bIns="0" anchor="t" anchorCtr="0">
            <a:noAutofit/>
          </a:bodyPr>
          <a:lstStyle>
            <a:lvl1pPr marL="0" indent="0" algn="l" defTabSz="1219060" rtl="0" eaLnBrk="1" latinLnBrk="0" hangingPunct="1">
              <a:lnSpc>
                <a:spcPct val="90000"/>
              </a:lnSpc>
              <a:spcBef>
                <a:spcPts val="800"/>
              </a:spcBef>
              <a:buFont typeface="Arial" pitchFamily="34" charset="0"/>
              <a:buNone/>
              <a:defRPr sz="2933" b="0" i="1" spc="0" baseline="0">
                <a:solidFill>
                  <a:srgbClr val="7C6756"/>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r>
              <a:rPr lang="en-US"/>
              <a:t>Name/Subtitle</a:t>
            </a:r>
          </a:p>
        </p:txBody>
      </p:sp>
      <p:sp>
        <p:nvSpPr>
          <p:cNvPr id="21" name="Oval 20"/>
          <p:cNvSpPr/>
          <p:nvPr/>
        </p:nvSpPr>
        <p:spPr bwMode="auto">
          <a:xfrm>
            <a:off x="1320563" y="524931"/>
            <a:ext cx="5723468" cy="5723468"/>
          </a:xfrm>
          <a:prstGeom prst="ellipse">
            <a:avLst/>
          </a:prstGeom>
          <a:noFill/>
          <a:ln w="28575" algn="ctr">
            <a:solidFill>
              <a:schemeClr val="bg1"/>
            </a:solidFill>
            <a:miter lim="800000"/>
            <a:headEnd/>
            <a:tailEnd/>
          </a:ln>
        </p:spPr>
        <p:txBody>
          <a:bodyPr wrap="none" rtlCol="0" anchor="ctr"/>
          <a:lstStyle/>
          <a:p>
            <a:pPr algn="ctr">
              <a:lnSpc>
                <a:spcPct val="90000"/>
              </a:lnSpc>
            </a:pPr>
            <a:endParaRPr lang="en-US" sz="2133" b="1" err="1">
              <a:solidFill>
                <a:schemeClr val="bg1"/>
              </a:solidFill>
              <a:latin typeface="+mj-lt"/>
            </a:endParaRPr>
          </a:p>
        </p:txBody>
      </p:sp>
      <p:cxnSp>
        <p:nvCxnSpPr>
          <p:cNvPr id="22" name="Straight Connector 21"/>
          <p:cNvCxnSpPr/>
          <p:nvPr/>
        </p:nvCxnSpPr>
        <p:spPr>
          <a:xfrm>
            <a:off x="1823105" y="4036921"/>
            <a:ext cx="5486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p:cNvGrpSpPr>
            <a:grpSpLocks noChangeAspect="1"/>
          </p:cNvGrpSpPr>
          <p:nvPr userDrawn="1"/>
        </p:nvGrpSpPr>
        <p:grpSpPr bwMode="black">
          <a:xfrm>
            <a:off x="10273339" y="6072284"/>
            <a:ext cx="1351356" cy="210651"/>
            <a:chOff x="2540" y="2107"/>
            <a:chExt cx="680" cy="106"/>
          </a:xfrm>
          <a:noFill/>
        </p:grpSpPr>
        <p:sp>
          <p:nvSpPr>
            <p:cNvPr id="24" name="AutoShape 6"/>
            <p:cNvSpPr>
              <a:spLocks noChangeAspect="1" noChangeArrowheads="1" noTextEdit="1"/>
            </p:cNvSpPr>
            <p:nvPr userDrawn="1"/>
          </p:nvSpPr>
          <p:spPr bwMode="black">
            <a:xfrm>
              <a:off x="2540" y="2107"/>
              <a:ext cx="680" cy="106"/>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5" name="Freeform 8"/>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6" name="Freeform 9"/>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7" name="Freeform 10"/>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8" name="Freeform 11"/>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9" name="Rectangle 12"/>
            <p:cNvSpPr>
              <a:spLocks noChangeArrowheads="1"/>
            </p:cNvSpPr>
            <p:nvPr userDrawn="1"/>
          </p:nvSpPr>
          <p:spPr bwMode="black">
            <a:xfrm>
              <a:off x="2826" y="2105"/>
              <a:ext cx="19" cy="106"/>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2" name="Freeform 13"/>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3" name="Freeform 14"/>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4" name="Freeform 15"/>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5" name="Freeform 16"/>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sp>
        <p:nvSpPr>
          <p:cNvPr id="36" name="TextBox 35"/>
          <p:cNvSpPr txBox="1"/>
          <p:nvPr userDrawn="1"/>
        </p:nvSpPr>
        <p:spPr bwMode="auto">
          <a:xfrm>
            <a:off x="-3386666" y="-1453499"/>
            <a:ext cx="65" cy="295402"/>
          </a:xfrm>
          <a:prstGeom prst="rect">
            <a:avLst/>
          </a:prstGeom>
          <a:noFill/>
          <a:ln w="19050" algn="ctr">
            <a:noFill/>
            <a:miter lim="800000"/>
            <a:headEnd/>
            <a:tailEnd/>
          </a:ln>
        </p:spPr>
        <p:txBody>
          <a:bodyPr wrap="none" lIns="0" tIns="0" rIns="0" bIns="0" rtlCol="0" anchor="ctr" anchorCtr="0">
            <a:spAutoFit/>
          </a:bodyPr>
          <a:lstStyle/>
          <a:p>
            <a:pPr>
              <a:lnSpc>
                <a:spcPct val="90000"/>
              </a:lnSpc>
              <a:spcBef>
                <a:spcPts val="400"/>
              </a:spcBef>
            </a:pPr>
            <a:endParaRPr lang="en-US" sz="2133">
              <a:solidFill>
                <a:schemeClr val="accent5"/>
              </a:solidFill>
              <a:latin typeface="+mj-lt"/>
            </a:endParaRPr>
          </a:p>
        </p:txBody>
      </p:sp>
      <p:sp>
        <p:nvSpPr>
          <p:cNvPr id="37" name="Oval 36"/>
          <p:cNvSpPr/>
          <p:nvPr userDrawn="1"/>
        </p:nvSpPr>
        <p:spPr bwMode="auto">
          <a:xfrm>
            <a:off x="1320563" y="524931"/>
            <a:ext cx="5723468" cy="5723468"/>
          </a:xfrm>
          <a:prstGeom prst="ellipse">
            <a:avLst/>
          </a:prstGeom>
          <a:noFill/>
          <a:ln w="28575" algn="ctr">
            <a:solidFill>
              <a:srgbClr val="7C6756"/>
            </a:solidFill>
            <a:miter lim="800000"/>
            <a:headEnd/>
            <a:tailEnd/>
          </a:ln>
        </p:spPr>
        <p:txBody>
          <a:bodyPr wrap="none" rtlCol="0" anchor="ctr"/>
          <a:lstStyle/>
          <a:p>
            <a:pPr algn="ctr">
              <a:lnSpc>
                <a:spcPct val="90000"/>
              </a:lnSpc>
            </a:pPr>
            <a:endParaRPr lang="en-US" sz="2133" b="1" err="1">
              <a:solidFill>
                <a:schemeClr val="bg1"/>
              </a:solidFill>
              <a:latin typeface="+mj-lt"/>
            </a:endParaRPr>
          </a:p>
        </p:txBody>
      </p:sp>
      <p:cxnSp>
        <p:nvCxnSpPr>
          <p:cNvPr id="38" name="Straight Connector 37"/>
          <p:cNvCxnSpPr/>
          <p:nvPr userDrawn="1"/>
        </p:nvCxnSpPr>
        <p:spPr>
          <a:xfrm>
            <a:off x="1823105" y="4036921"/>
            <a:ext cx="548640" cy="0"/>
          </a:xfrm>
          <a:prstGeom prst="line">
            <a:avLst/>
          </a:prstGeom>
          <a:ln w="12700">
            <a:solidFill>
              <a:srgbClr val="7C6756"/>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C7B9BF3C-882A-C773-D512-CC4004E18822}"/>
              </a:ext>
            </a:extLst>
          </p:cNvPr>
          <p:cNvSpPr>
            <a:spLocks noGrp="1"/>
          </p:cNvSpPr>
          <p:nvPr>
            <p:ph type="body" sz="quarter" idx="10" hasCustomPrompt="1"/>
          </p:nvPr>
        </p:nvSpPr>
        <p:spPr>
          <a:xfrm>
            <a:off x="510117" y="6155266"/>
            <a:ext cx="2437948" cy="348273"/>
          </a:xfrm>
        </p:spPr>
        <p:txBody>
          <a:bodyPr/>
          <a:lstStyle>
            <a:lvl1pPr>
              <a:defRPr sz="1067" b="1" baseline="0">
                <a:solidFill>
                  <a:srgbClr val="7C6756"/>
                </a:solidFill>
                <a:latin typeface="+mj-lt"/>
              </a:defRPr>
            </a:lvl1pPr>
            <a:lvl2pPr>
              <a:defRPr sz="933">
                <a:latin typeface="+mj-lt"/>
              </a:defRPr>
            </a:lvl2pPr>
            <a:lvl3pPr>
              <a:defRPr sz="933">
                <a:latin typeface="+mj-lt"/>
              </a:defRPr>
            </a:lvl3pPr>
            <a:lvl4pPr>
              <a:defRPr sz="933">
                <a:latin typeface="+mj-lt"/>
              </a:defRPr>
            </a:lvl4pPr>
            <a:lvl5pPr>
              <a:defRPr sz="933">
                <a:latin typeface="+mj-lt"/>
              </a:defRPr>
            </a:lvl5pPr>
          </a:lstStyle>
          <a:p>
            <a:pPr lvl="0"/>
            <a:r>
              <a:rPr lang="en-US"/>
              <a:t>10/21/16</a:t>
            </a:r>
          </a:p>
          <a:p>
            <a:pPr lvl="0"/>
            <a:r>
              <a:rPr lang="en-US"/>
              <a:t>confidential: for internal use only</a:t>
            </a:r>
          </a:p>
        </p:txBody>
      </p:sp>
    </p:spTree>
    <p:extLst>
      <p:ext uri="{BB962C8B-B14F-4D97-AF65-F5344CB8AC3E}">
        <p14:creationId xmlns:p14="http://schemas.microsoft.com/office/powerpoint/2010/main" val="150378530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_Gray - Customizable">
    <p:bg>
      <p:bgPr>
        <a:solidFill>
          <a:srgbClr val="C9C8AC"/>
        </a:solidFill>
        <a:effectLst/>
      </p:bgPr>
    </p:bg>
    <p:spTree>
      <p:nvGrpSpPr>
        <p:cNvPr id="1" name=""/>
        <p:cNvGrpSpPr/>
        <p:nvPr/>
      </p:nvGrpSpPr>
      <p:grpSpPr>
        <a:xfrm>
          <a:off x="0" y="0"/>
          <a:ext cx="0" cy="0"/>
          <a:chOff x="0" y="0"/>
          <a:chExt cx="0" cy="0"/>
        </a:xfrm>
      </p:grpSpPr>
      <p:grpSp>
        <p:nvGrpSpPr>
          <p:cNvPr id="30" name="Group 29"/>
          <p:cNvGrpSpPr>
            <a:grpSpLocks noChangeAspect="1"/>
          </p:cNvGrpSpPr>
          <p:nvPr/>
        </p:nvGrpSpPr>
        <p:grpSpPr bwMode="black">
          <a:xfrm>
            <a:off x="10273339" y="6072284"/>
            <a:ext cx="1351356" cy="210651"/>
            <a:chOff x="2540" y="2107"/>
            <a:chExt cx="680" cy="106"/>
          </a:xfrm>
        </p:grpSpPr>
        <p:sp>
          <p:nvSpPr>
            <p:cNvPr id="31" name="AutoShape 6"/>
            <p:cNvSpPr>
              <a:spLocks noChangeAspect="1" noChangeArrowheads="1" noTextEdit="1"/>
            </p:cNvSpPr>
            <p:nvPr userDrawn="1"/>
          </p:nvSpPr>
          <p:spPr bwMode="black">
            <a:xfrm>
              <a:off x="2540" y="2107"/>
              <a:ext cx="680" cy="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45" name="Freeform 8"/>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47" name="Freeform 9"/>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48" name="Freeform 10"/>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49" name="Freeform 11"/>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50" name="Rectangle 12"/>
            <p:cNvSpPr>
              <a:spLocks noChangeArrowheads="1"/>
            </p:cNvSpPr>
            <p:nvPr userDrawn="1"/>
          </p:nvSpPr>
          <p:spPr bwMode="black">
            <a:xfrm>
              <a:off x="2826" y="2105"/>
              <a:ext cx="19" cy="10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51" name="Freeform 13"/>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52" name="Freeform 14"/>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53" name="Freeform 15"/>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54" name="Freeform 16"/>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sp>
        <p:nvSpPr>
          <p:cNvPr id="3" name="TextBox 2"/>
          <p:cNvSpPr txBox="1"/>
          <p:nvPr/>
        </p:nvSpPr>
        <p:spPr bwMode="auto">
          <a:xfrm>
            <a:off x="-3386666" y="-1453499"/>
            <a:ext cx="65" cy="295402"/>
          </a:xfrm>
          <a:prstGeom prst="rect">
            <a:avLst/>
          </a:prstGeom>
          <a:noFill/>
          <a:ln w="19050" algn="ctr">
            <a:noFill/>
            <a:miter lim="800000"/>
            <a:headEnd/>
            <a:tailEnd/>
          </a:ln>
        </p:spPr>
        <p:txBody>
          <a:bodyPr wrap="none" lIns="0" tIns="0" rIns="0" bIns="0" rtlCol="0" anchor="ctr" anchorCtr="0">
            <a:spAutoFit/>
          </a:bodyPr>
          <a:lstStyle/>
          <a:p>
            <a:pPr>
              <a:lnSpc>
                <a:spcPct val="90000"/>
              </a:lnSpc>
              <a:spcBef>
                <a:spcPts val="400"/>
              </a:spcBef>
            </a:pPr>
            <a:endParaRPr lang="en-US" sz="2133">
              <a:solidFill>
                <a:schemeClr val="accent5"/>
              </a:solidFill>
              <a:latin typeface="+mj-lt"/>
            </a:endParaRPr>
          </a:p>
        </p:txBody>
      </p:sp>
      <p:sp>
        <p:nvSpPr>
          <p:cNvPr id="7" name="Text Placeholder 6"/>
          <p:cNvSpPr>
            <a:spLocks noGrp="1"/>
          </p:cNvSpPr>
          <p:nvPr>
            <p:ph type="body" sz="quarter" idx="10" hasCustomPrompt="1"/>
          </p:nvPr>
        </p:nvSpPr>
        <p:spPr>
          <a:xfrm>
            <a:off x="510117" y="6155266"/>
            <a:ext cx="2437948" cy="348273"/>
          </a:xfrm>
        </p:spPr>
        <p:txBody>
          <a:bodyPr/>
          <a:lstStyle>
            <a:lvl1pPr>
              <a:defRPr sz="1067" b="1" baseline="0">
                <a:solidFill>
                  <a:srgbClr val="7C6756"/>
                </a:solidFill>
                <a:latin typeface="+mj-lt"/>
              </a:defRPr>
            </a:lvl1pPr>
            <a:lvl2pPr>
              <a:defRPr sz="933">
                <a:latin typeface="+mj-lt"/>
              </a:defRPr>
            </a:lvl2pPr>
            <a:lvl3pPr>
              <a:defRPr sz="933">
                <a:latin typeface="+mj-lt"/>
              </a:defRPr>
            </a:lvl3pPr>
            <a:lvl4pPr>
              <a:defRPr sz="933">
                <a:latin typeface="+mj-lt"/>
              </a:defRPr>
            </a:lvl4pPr>
            <a:lvl5pPr>
              <a:defRPr sz="933">
                <a:latin typeface="+mj-lt"/>
              </a:defRPr>
            </a:lvl5pPr>
          </a:lstStyle>
          <a:p>
            <a:pPr lvl="0"/>
            <a:r>
              <a:rPr lang="en-US"/>
              <a:t>10/21/16</a:t>
            </a:r>
          </a:p>
          <a:p>
            <a:pPr lvl="0"/>
            <a:r>
              <a:rPr lang="en-US"/>
              <a:t>confidential: for internal use only</a:t>
            </a:r>
          </a:p>
        </p:txBody>
      </p:sp>
      <p:sp>
        <p:nvSpPr>
          <p:cNvPr id="21" name="Oval 20"/>
          <p:cNvSpPr/>
          <p:nvPr/>
        </p:nvSpPr>
        <p:spPr bwMode="auto">
          <a:xfrm>
            <a:off x="1320563" y="524931"/>
            <a:ext cx="5723468" cy="5723468"/>
          </a:xfrm>
          <a:prstGeom prst="ellipse">
            <a:avLst/>
          </a:prstGeom>
          <a:noFill/>
          <a:ln w="28575" algn="ctr">
            <a:solidFill>
              <a:schemeClr val="bg1"/>
            </a:solidFill>
            <a:miter lim="800000"/>
            <a:headEnd/>
            <a:tailEnd/>
          </a:ln>
        </p:spPr>
        <p:txBody>
          <a:bodyPr wrap="none" rtlCol="0" anchor="ctr"/>
          <a:lstStyle/>
          <a:p>
            <a:pPr algn="ctr">
              <a:lnSpc>
                <a:spcPct val="90000"/>
              </a:lnSpc>
            </a:pPr>
            <a:endParaRPr lang="en-US" sz="2133" b="1" err="1">
              <a:solidFill>
                <a:schemeClr val="bg1"/>
              </a:solidFill>
              <a:latin typeface="+mj-lt"/>
            </a:endParaRPr>
          </a:p>
        </p:txBody>
      </p:sp>
      <p:sp>
        <p:nvSpPr>
          <p:cNvPr id="23" name="Title 34"/>
          <p:cNvSpPr>
            <a:spLocks noGrp="1"/>
          </p:cNvSpPr>
          <p:nvPr>
            <p:ph type="title" hasCustomPrompt="1"/>
          </p:nvPr>
        </p:nvSpPr>
        <p:spPr>
          <a:xfrm>
            <a:off x="1785053" y="2558601"/>
            <a:ext cx="5055784" cy="812402"/>
          </a:xfrm>
        </p:spPr>
        <p:txBody>
          <a:bodyPr vert="horz" wrap="square" lIns="0" tIns="0" rIns="0" bIns="0" rtlCol="0" anchor="b">
            <a:spAutoFit/>
          </a:bodyPr>
          <a:lstStyle>
            <a:lvl1pPr marL="0" marR="0" indent="0" algn="l" defTabSz="1219060" rtl="0" eaLnBrk="1" fontAlgn="auto" latinLnBrk="0" hangingPunct="1">
              <a:lnSpc>
                <a:spcPct val="90000"/>
              </a:lnSpc>
              <a:spcBef>
                <a:spcPct val="0"/>
              </a:spcBef>
              <a:spcAft>
                <a:spcPts val="0"/>
              </a:spcAft>
              <a:buClrTx/>
              <a:buSzTx/>
              <a:buFontTx/>
              <a:buNone/>
              <a:tabLst/>
              <a:defRPr kumimoji="0" lang="en-US" sz="2933" b="1" i="0" u="none" strike="noStrike" kern="1200" cap="all" spc="0" normalizeH="0" baseline="0" noProof="0">
                <a:ln>
                  <a:noFill/>
                </a:ln>
                <a:solidFill>
                  <a:srgbClr val="7C6756"/>
                </a:solidFill>
                <a:effectLst/>
                <a:uLnTx/>
                <a:uFillTx/>
                <a:latin typeface="+mj-lt"/>
                <a:ea typeface="+mj-ea"/>
                <a:cs typeface="+mj-cs"/>
              </a:defRPr>
            </a:lvl1pPr>
          </a:lstStyle>
          <a:p>
            <a:pPr marL="0" marR="0" lvl="0" indent="0" algn="l" defTabSz="1219060" rtl="0" eaLnBrk="1" fontAlgn="auto" latinLnBrk="0" hangingPunct="1">
              <a:lnSpc>
                <a:spcPct val="90000"/>
              </a:lnSpc>
              <a:spcBef>
                <a:spcPct val="0"/>
              </a:spcBef>
              <a:spcAft>
                <a:spcPts val="0"/>
              </a:spcAft>
              <a:buClrTx/>
              <a:buSzTx/>
              <a:buFontTx/>
              <a:buNone/>
              <a:tabLst/>
              <a:defRPr/>
            </a:pPr>
            <a:r>
              <a:rPr lang="en-US"/>
              <a:t>title here, no more than two lines</a:t>
            </a:r>
          </a:p>
        </p:txBody>
      </p:sp>
      <p:sp>
        <p:nvSpPr>
          <p:cNvPr id="24" name="Text Placeholder 2"/>
          <p:cNvSpPr>
            <a:spLocks noGrp="1"/>
          </p:cNvSpPr>
          <p:nvPr>
            <p:ph type="body" idx="1" hasCustomPrompt="1"/>
          </p:nvPr>
        </p:nvSpPr>
        <p:spPr>
          <a:xfrm>
            <a:off x="1816178" y="3342700"/>
            <a:ext cx="5036081" cy="439080"/>
          </a:xfrm>
        </p:spPr>
        <p:txBody>
          <a:bodyPr lIns="0" tIns="0" rIns="0" bIns="0" anchor="t" anchorCtr="0">
            <a:noAutofit/>
          </a:bodyPr>
          <a:lstStyle>
            <a:lvl1pPr marL="0" indent="0" algn="l" defTabSz="1219060" rtl="0" eaLnBrk="1" latinLnBrk="0" hangingPunct="1">
              <a:lnSpc>
                <a:spcPct val="90000"/>
              </a:lnSpc>
              <a:spcBef>
                <a:spcPts val="800"/>
              </a:spcBef>
              <a:buFont typeface="Arial" pitchFamily="34" charset="0"/>
              <a:buNone/>
              <a:defRPr sz="2933" b="0" i="1" spc="0" baseline="0">
                <a:solidFill>
                  <a:srgbClr val="7C6756"/>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r>
              <a:rPr lang="en-US"/>
              <a:t>Name/Subtitle</a:t>
            </a:r>
          </a:p>
        </p:txBody>
      </p:sp>
      <p:cxnSp>
        <p:nvCxnSpPr>
          <p:cNvPr id="25" name="Straight Connector 24"/>
          <p:cNvCxnSpPr/>
          <p:nvPr/>
        </p:nvCxnSpPr>
        <p:spPr>
          <a:xfrm>
            <a:off x="1823105" y="4036921"/>
            <a:ext cx="5486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p:cNvGrpSpPr>
            <a:grpSpLocks noChangeAspect="1"/>
          </p:cNvGrpSpPr>
          <p:nvPr userDrawn="1"/>
        </p:nvGrpSpPr>
        <p:grpSpPr bwMode="black">
          <a:xfrm>
            <a:off x="10273339" y="6072284"/>
            <a:ext cx="1351356" cy="210651"/>
            <a:chOff x="2540" y="2107"/>
            <a:chExt cx="680" cy="106"/>
          </a:xfrm>
        </p:grpSpPr>
        <p:sp>
          <p:nvSpPr>
            <p:cNvPr id="20" name="AutoShape 6"/>
            <p:cNvSpPr>
              <a:spLocks noChangeAspect="1" noChangeArrowheads="1" noTextEdit="1"/>
            </p:cNvSpPr>
            <p:nvPr userDrawn="1"/>
          </p:nvSpPr>
          <p:spPr bwMode="black">
            <a:xfrm>
              <a:off x="2540" y="2107"/>
              <a:ext cx="680" cy="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2" name="Freeform 8"/>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6" name="Freeform 9"/>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7" name="Freeform 10"/>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8" name="Freeform 11"/>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9" name="Rectangle 12"/>
            <p:cNvSpPr>
              <a:spLocks noChangeArrowheads="1"/>
            </p:cNvSpPr>
            <p:nvPr userDrawn="1"/>
          </p:nvSpPr>
          <p:spPr bwMode="black">
            <a:xfrm>
              <a:off x="2826" y="2105"/>
              <a:ext cx="19" cy="10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2" name="Freeform 13"/>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3" name="Freeform 14"/>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4" name="Freeform 15"/>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5" name="Freeform 16"/>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sp>
        <p:nvSpPr>
          <p:cNvPr id="36" name="TextBox 35"/>
          <p:cNvSpPr txBox="1"/>
          <p:nvPr userDrawn="1"/>
        </p:nvSpPr>
        <p:spPr bwMode="auto">
          <a:xfrm>
            <a:off x="-3386666" y="-1453499"/>
            <a:ext cx="65" cy="295402"/>
          </a:xfrm>
          <a:prstGeom prst="rect">
            <a:avLst/>
          </a:prstGeom>
          <a:noFill/>
          <a:ln w="19050" algn="ctr">
            <a:noFill/>
            <a:miter lim="800000"/>
            <a:headEnd/>
            <a:tailEnd/>
          </a:ln>
        </p:spPr>
        <p:txBody>
          <a:bodyPr wrap="none" lIns="0" tIns="0" rIns="0" bIns="0" rtlCol="0" anchor="ctr" anchorCtr="0">
            <a:spAutoFit/>
          </a:bodyPr>
          <a:lstStyle/>
          <a:p>
            <a:pPr>
              <a:lnSpc>
                <a:spcPct val="90000"/>
              </a:lnSpc>
              <a:spcBef>
                <a:spcPts val="400"/>
              </a:spcBef>
            </a:pPr>
            <a:endParaRPr lang="en-US" sz="2133">
              <a:solidFill>
                <a:schemeClr val="accent5"/>
              </a:solidFill>
              <a:latin typeface="+mj-lt"/>
            </a:endParaRPr>
          </a:p>
        </p:txBody>
      </p:sp>
      <p:sp>
        <p:nvSpPr>
          <p:cNvPr id="37" name="Oval 36"/>
          <p:cNvSpPr/>
          <p:nvPr userDrawn="1"/>
        </p:nvSpPr>
        <p:spPr bwMode="auto">
          <a:xfrm>
            <a:off x="1320563" y="524931"/>
            <a:ext cx="5723468" cy="5723468"/>
          </a:xfrm>
          <a:prstGeom prst="ellipse">
            <a:avLst/>
          </a:prstGeom>
          <a:noFill/>
          <a:ln w="28575" algn="ctr">
            <a:solidFill>
              <a:srgbClr val="7C6756"/>
            </a:solidFill>
            <a:miter lim="800000"/>
            <a:headEnd/>
            <a:tailEnd/>
          </a:ln>
        </p:spPr>
        <p:txBody>
          <a:bodyPr wrap="none" rtlCol="0" anchor="ctr"/>
          <a:lstStyle/>
          <a:p>
            <a:pPr algn="ctr">
              <a:lnSpc>
                <a:spcPct val="90000"/>
              </a:lnSpc>
            </a:pPr>
            <a:endParaRPr lang="en-US" sz="2133" b="1" err="1">
              <a:solidFill>
                <a:schemeClr val="bg1"/>
              </a:solidFill>
              <a:latin typeface="+mj-lt"/>
            </a:endParaRPr>
          </a:p>
        </p:txBody>
      </p:sp>
      <p:cxnSp>
        <p:nvCxnSpPr>
          <p:cNvPr id="38" name="Straight Connector 37"/>
          <p:cNvCxnSpPr/>
          <p:nvPr userDrawn="1"/>
        </p:nvCxnSpPr>
        <p:spPr>
          <a:xfrm>
            <a:off x="1823105" y="4036921"/>
            <a:ext cx="548640" cy="0"/>
          </a:xfrm>
          <a:prstGeom prst="line">
            <a:avLst/>
          </a:prstGeom>
          <a:ln w="12700">
            <a:solidFill>
              <a:srgbClr val="7C67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33965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_Lt Gray - Customizable">
    <p:bg>
      <p:bgPr>
        <a:solidFill>
          <a:srgbClr val="AF856F"/>
        </a:solidFill>
        <a:effectLst/>
      </p:bgPr>
    </p:bg>
    <p:spTree>
      <p:nvGrpSpPr>
        <p:cNvPr id="1" name=""/>
        <p:cNvGrpSpPr/>
        <p:nvPr/>
      </p:nvGrpSpPr>
      <p:grpSpPr>
        <a:xfrm>
          <a:off x="0" y="0"/>
          <a:ext cx="0" cy="0"/>
          <a:chOff x="0" y="0"/>
          <a:chExt cx="0" cy="0"/>
        </a:xfrm>
      </p:grpSpPr>
      <p:sp>
        <p:nvSpPr>
          <p:cNvPr id="3" name="TextBox 2"/>
          <p:cNvSpPr txBox="1"/>
          <p:nvPr/>
        </p:nvSpPr>
        <p:spPr bwMode="auto">
          <a:xfrm>
            <a:off x="-3386666" y="-1453499"/>
            <a:ext cx="65" cy="295402"/>
          </a:xfrm>
          <a:prstGeom prst="rect">
            <a:avLst/>
          </a:prstGeom>
          <a:noFill/>
          <a:ln w="19050" algn="ctr">
            <a:noFill/>
            <a:miter lim="800000"/>
            <a:headEnd/>
            <a:tailEnd/>
          </a:ln>
        </p:spPr>
        <p:txBody>
          <a:bodyPr wrap="none" lIns="0" tIns="0" rIns="0" bIns="0" rtlCol="0" anchor="ctr" anchorCtr="0">
            <a:spAutoFit/>
          </a:bodyPr>
          <a:lstStyle/>
          <a:p>
            <a:pPr>
              <a:lnSpc>
                <a:spcPct val="90000"/>
              </a:lnSpc>
              <a:spcBef>
                <a:spcPts val="400"/>
              </a:spcBef>
            </a:pPr>
            <a:endParaRPr lang="en-US" sz="2133">
              <a:solidFill>
                <a:schemeClr val="accent5"/>
              </a:solidFill>
              <a:latin typeface="+mj-lt"/>
            </a:endParaRPr>
          </a:p>
        </p:txBody>
      </p:sp>
      <p:sp>
        <p:nvSpPr>
          <p:cNvPr id="21" name="Oval 20"/>
          <p:cNvSpPr/>
          <p:nvPr/>
        </p:nvSpPr>
        <p:spPr bwMode="auto">
          <a:xfrm>
            <a:off x="1320563" y="524931"/>
            <a:ext cx="5723468" cy="5723468"/>
          </a:xfrm>
          <a:prstGeom prst="ellipse">
            <a:avLst/>
          </a:prstGeom>
          <a:noFill/>
          <a:ln w="28575" algn="ctr">
            <a:solidFill>
              <a:schemeClr val="accent5"/>
            </a:solidFill>
            <a:miter lim="800000"/>
            <a:headEnd/>
            <a:tailEnd/>
          </a:ln>
        </p:spPr>
        <p:txBody>
          <a:bodyPr wrap="none" rtlCol="0" anchor="ctr"/>
          <a:lstStyle/>
          <a:p>
            <a:pPr algn="ctr">
              <a:lnSpc>
                <a:spcPct val="90000"/>
              </a:lnSpc>
            </a:pPr>
            <a:endParaRPr lang="en-US" sz="2133" b="1" err="1">
              <a:solidFill>
                <a:schemeClr val="bg1"/>
              </a:solidFill>
              <a:latin typeface="+mj-lt"/>
            </a:endParaRPr>
          </a:p>
        </p:txBody>
      </p:sp>
      <p:grpSp>
        <p:nvGrpSpPr>
          <p:cNvPr id="23" name="Group 22"/>
          <p:cNvGrpSpPr>
            <a:grpSpLocks noChangeAspect="1"/>
          </p:cNvGrpSpPr>
          <p:nvPr/>
        </p:nvGrpSpPr>
        <p:grpSpPr bwMode="black">
          <a:xfrm>
            <a:off x="10273339" y="6076356"/>
            <a:ext cx="1351356" cy="210651"/>
            <a:chOff x="2540" y="2107"/>
            <a:chExt cx="680" cy="106"/>
          </a:xfrm>
        </p:grpSpPr>
        <p:sp>
          <p:nvSpPr>
            <p:cNvPr id="24" name="AutoShape 6"/>
            <p:cNvSpPr>
              <a:spLocks noChangeAspect="1" noChangeArrowheads="1" noTextEdit="1"/>
            </p:cNvSpPr>
            <p:nvPr userDrawn="1"/>
          </p:nvSpPr>
          <p:spPr bwMode="black">
            <a:xfrm>
              <a:off x="2540" y="2107"/>
              <a:ext cx="680" cy="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5" name="Freeform 8"/>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6" name="Freeform 9"/>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7" name="Freeform 10"/>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8" name="Freeform 11"/>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9" name="Rectangle 12"/>
            <p:cNvSpPr>
              <a:spLocks noChangeArrowheads="1"/>
            </p:cNvSpPr>
            <p:nvPr userDrawn="1"/>
          </p:nvSpPr>
          <p:spPr bwMode="black">
            <a:xfrm>
              <a:off x="2826" y="2105"/>
              <a:ext cx="19" cy="106"/>
            </a:xfrm>
            <a:prstGeom prst="rect">
              <a:avLst/>
            </a:prstGeom>
            <a:solidFill>
              <a:schemeClr val="accent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2" name="Freeform 13"/>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3" name="Freeform 14"/>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4" name="Freeform 15"/>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5" name="Freeform 16"/>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sp>
        <p:nvSpPr>
          <p:cNvPr id="36" name="Title 34"/>
          <p:cNvSpPr>
            <a:spLocks noGrp="1"/>
          </p:cNvSpPr>
          <p:nvPr>
            <p:ph type="title" hasCustomPrompt="1"/>
          </p:nvPr>
        </p:nvSpPr>
        <p:spPr>
          <a:xfrm>
            <a:off x="1785053" y="2558601"/>
            <a:ext cx="5055784" cy="812402"/>
          </a:xfrm>
        </p:spPr>
        <p:txBody>
          <a:bodyPr vert="horz" wrap="square" lIns="0" tIns="0" rIns="0" bIns="0" rtlCol="0" anchor="b">
            <a:spAutoFit/>
          </a:bodyPr>
          <a:lstStyle>
            <a:lvl1pPr marL="0" marR="0" indent="0" algn="l" defTabSz="1219060" rtl="0" eaLnBrk="1" fontAlgn="auto" latinLnBrk="0" hangingPunct="1">
              <a:lnSpc>
                <a:spcPct val="90000"/>
              </a:lnSpc>
              <a:spcBef>
                <a:spcPct val="0"/>
              </a:spcBef>
              <a:spcAft>
                <a:spcPts val="0"/>
              </a:spcAft>
              <a:buClrTx/>
              <a:buSzTx/>
              <a:buFontTx/>
              <a:buNone/>
              <a:tabLst/>
              <a:defRPr kumimoji="0" lang="en-US" sz="2933" b="1" i="0" u="none" strike="noStrike" kern="1200" cap="all" spc="0" normalizeH="0" baseline="0" noProof="0">
                <a:ln>
                  <a:noFill/>
                </a:ln>
                <a:solidFill>
                  <a:srgbClr val="EFEBEA"/>
                </a:solidFill>
                <a:effectLst/>
                <a:uLnTx/>
                <a:uFillTx/>
                <a:latin typeface="+mj-lt"/>
                <a:ea typeface="+mj-ea"/>
                <a:cs typeface="+mj-cs"/>
              </a:defRPr>
            </a:lvl1pPr>
          </a:lstStyle>
          <a:p>
            <a:pPr marL="0" marR="0" lvl="0" indent="0" algn="l" defTabSz="1219060" rtl="0" eaLnBrk="1" fontAlgn="auto" latinLnBrk="0" hangingPunct="1">
              <a:lnSpc>
                <a:spcPct val="90000"/>
              </a:lnSpc>
              <a:spcBef>
                <a:spcPct val="0"/>
              </a:spcBef>
              <a:spcAft>
                <a:spcPts val="0"/>
              </a:spcAft>
              <a:buClrTx/>
              <a:buSzTx/>
              <a:buFontTx/>
              <a:buNone/>
              <a:tabLst/>
              <a:defRPr/>
            </a:pPr>
            <a:r>
              <a:rPr lang="en-US"/>
              <a:t>title here, no more than two lines</a:t>
            </a:r>
          </a:p>
        </p:txBody>
      </p:sp>
      <p:sp>
        <p:nvSpPr>
          <p:cNvPr id="37" name="Text Placeholder 2"/>
          <p:cNvSpPr>
            <a:spLocks noGrp="1"/>
          </p:cNvSpPr>
          <p:nvPr>
            <p:ph type="body" idx="1" hasCustomPrompt="1"/>
          </p:nvPr>
        </p:nvSpPr>
        <p:spPr>
          <a:xfrm>
            <a:off x="1816178" y="3342700"/>
            <a:ext cx="5036081" cy="439080"/>
          </a:xfrm>
        </p:spPr>
        <p:txBody>
          <a:bodyPr lIns="0" tIns="0" rIns="0" bIns="0" anchor="t" anchorCtr="0">
            <a:noAutofit/>
          </a:bodyPr>
          <a:lstStyle>
            <a:lvl1pPr marL="0" indent="0" algn="l" defTabSz="1219060" rtl="0" eaLnBrk="1" latinLnBrk="0" hangingPunct="1">
              <a:lnSpc>
                <a:spcPct val="90000"/>
              </a:lnSpc>
              <a:spcBef>
                <a:spcPts val="800"/>
              </a:spcBef>
              <a:buFont typeface="Arial" pitchFamily="34" charset="0"/>
              <a:buNone/>
              <a:defRPr sz="2933" b="0" i="1" spc="0" baseline="0">
                <a:solidFill>
                  <a:srgbClr val="EFEBEA"/>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r>
              <a:rPr lang="en-US"/>
              <a:t>Name/Subtitle</a:t>
            </a:r>
          </a:p>
        </p:txBody>
      </p:sp>
      <p:cxnSp>
        <p:nvCxnSpPr>
          <p:cNvPr id="38" name="Straight Connector 37"/>
          <p:cNvCxnSpPr/>
          <p:nvPr/>
        </p:nvCxnSpPr>
        <p:spPr>
          <a:xfrm>
            <a:off x="1823105" y="4036921"/>
            <a:ext cx="54864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bwMode="auto">
          <a:xfrm>
            <a:off x="-3386666" y="-1453499"/>
            <a:ext cx="65" cy="295402"/>
          </a:xfrm>
          <a:prstGeom prst="rect">
            <a:avLst/>
          </a:prstGeom>
          <a:noFill/>
          <a:ln w="19050" algn="ctr">
            <a:noFill/>
            <a:miter lim="800000"/>
            <a:headEnd/>
            <a:tailEnd/>
          </a:ln>
        </p:spPr>
        <p:txBody>
          <a:bodyPr wrap="none" lIns="0" tIns="0" rIns="0" bIns="0" rtlCol="0" anchor="ctr" anchorCtr="0">
            <a:spAutoFit/>
          </a:bodyPr>
          <a:lstStyle/>
          <a:p>
            <a:pPr>
              <a:lnSpc>
                <a:spcPct val="90000"/>
              </a:lnSpc>
              <a:spcBef>
                <a:spcPts val="400"/>
              </a:spcBef>
            </a:pPr>
            <a:endParaRPr lang="en-US" sz="2133">
              <a:solidFill>
                <a:schemeClr val="accent5"/>
              </a:solidFill>
              <a:latin typeface="+mj-lt"/>
            </a:endParaRPr>
          </a:p>
        </p:txBody>
      </p:sp>
      <p:sp>
        <p:nvSpPr>
          <p:cNvPr id="20" name="Oval 19"/>
          <p:cNvSpPr/>
          <p:nvPr userDrawn="1"/>
        </p:nvSpPr>
        <p:spPr bwMode="auto">
          <a:xfrm>
            <a:off x="1320563" y="524931"/>
            <a:ext cx="5723468" cy="5723468"/>
          </a:xfrm>
          <a:prstGeom prst="ellipse">
            <a:avLst/>
          </a:prstGeom>
          <a:noFill/>
          <a:ln w="28575" algn="ctr">
            <a:solidFill>
              <a:srgbClr val="EFEBEA"/>
            </a:solidFill>
            <a:miter lim="800000"/>
            <a:headEnd/>
            <a:tailEnd/>
          </a:ln>
        </p:spPr>
        <p:txBody>
          <a:bodyPr wrap="none" rtlCol="0" anchor="ctr"/>
          <a:lstStyle/>
          <a:p>
            <a:pPr algn="ctr">
              <a:lnSpc>
                <a:spcPct val="90000"/>
              </a:lnSpc>
            </a:pPr>
            <a:endParaRPr lang="en-US" sz="2133" b="1" err="1">
              <a:solidFill>
                <a:schemeClr val="bg1"/>
              </a:solidFill>
              <a:latin typeface="+mj-lt"/>
            </a:endParaRPr>
          </a:p>
        </p:txBody>
      </p:sp>
      <p:cxnSp>
        <p:nvCxnSpPr>
          <p:cNvPr id="47" name="Straight Connector 46"/>
          <p:cNvCxnSpPr/>
          <p:nvPr userDrawn="1"/>
        </p:nvCxnSpPr>
        <p:spPr>
          <a:xfrm>
            <a:off x="1823105" y="4036921"/>
            <a:ext cx="548640" cy="0"/>
          </a:xfrm>
          <a:prstGeom prst="line">
            <a:avLst/>
          </a:prstGeom>
          <a:ln w="12700">
            <a:solidFill>
              <a:srgbClr val="EFEBEA"/>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BD56E81-EB59-8F78-B356-EC714301BA07}"/>
              </a:ext>
            </a:extLst>
          </p:cNvPr>
          <p:cNvGrpSpPr>
            <a:grpSpLocks noChangeAspect="1"/>
          </p:cNvGrpSpPr>
          <p:nvPr userDrawn="1"/>
        </p:nvGrpSpPr>
        <p:grpSpPr bwMode="black">
          <a:xfrm>
            <a:off x="10273339" y="6072284"/>
            <a:ext cx="1351356" cy="210651"/>
            <a:chOff x="2540" y="2107"/>
            <a:chExt cx="680" cy="106"/>
          </a:xfrm>
        </p:grpSpPr>
        <p:sp>
          <p:nvSpPr>
            <p:cNvPr id="5" name="AutoShape 6">
              <a:extLst>
                <a:ext uri="{FF2B5EF4-FFF2-40B4-BE49-F238E27FC236}">
                  <a16:creationId xmlns:a16="http://schemas.microsoft.com/office/drawing/2014/main" id="{65A14188-3D41-B75D-046B-128EB99B25E3}"/>
                </a:ext>
              </a:extLst>
            </p:cNvPr>
            <p:cNvSpPr>
              <a:spLocks noChangeAspect="1" noChangeArrowheads="1" noTextEdit="1"/>
            </p:cNvSpPr>
            <p:nvPr userDrawn="1"/>
          </p:nvSpPr>
          <p:spPr bwMode="black">
            <a:xfrm>
              <a:off x="2540" y="2107"/>
              <a:ext cx="680" cy="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6" name="Freeform 8">
              <a:extLst>
                <a:ext uri="{FF2B5EF4-FFF2-40B4-BE49-F238E27FC236}">
                  <a16:creationId xmlns:a16="http://schemas.microsoft.com/office/drawing/2014/main" id="{0F04AC2D-2BF5-1621-6A62-E8CDD72AE6C3}"/>
                </a:ext>
              </a:extLst>
            </p:cNvPr>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8" name="Freeform 9">
              <a:extLst>
                <a:ext uri="{FF2B5EF4-FFF2-40B4-BE49-F238E27FC236}">
                  <a16:creationId xmlns:a16="http://schemas.microsoft.com/office/drawing/2014/main" id="{3657C652-D4D9-146B-4FBC-AC3B9D10F203}"/>
                </a:ext>
              </a:extLst>
            </p:cNvPr>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9" name="Freeform 10">
              <a:extLst>
                <a:ext uri="{FF2B5EF4-FFF2-40B4-BE49-F238E27FC236}">
                  <a16:creationId xmlns:a16="http://schemas.microsoft.com/office/drawing/2014/main" id="{4D15C36A-F27A-DCDB-3F66-7DE2292B2433}"/>
                </a:ext>
              </a:extLst>
            </p:cNvPr>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0" name="Freeform 11">
              <a:extLst>
                <a:ext uri="{FF2B5EF4-FFF2-40B4-BE49-F238E27FC236}">
                  <a16:creationId xmlns:a16="http://schemas.microsoft.com/office/drawing/2014/main" id="{39BB4F79-49BF-0421-BACC-DB2492DD78B6}"/>
                </a:ext>
              </a:extLst>
            </p:cNvPr>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1" name="Rectangle 12">
              <a:extLst>
                <a:ext uri="{FF2B5EF4-FFF2-40B4-BE49-F238E27FC236}">
                  <a16:creationId xmlns:a16="http://schemas.microsoft.com/office/drawing/2014/main" id="{A2A532FB-A712-82D4-0369-9B0471EB3A27}"/>
                </a:ext>
              </a:extLst>
            </p:cNvPr>
            <p:cNvSpPr>
              <a:spLocks noChangeArrowheads="1"/>
            </p:cNvSpPr>
            <p:nvPr userDrawn="1"/>
          </p:nvSpPr>
          <p:spPr bwMode="black">
            <a:xfrm>
              <a:off x="2826" y="2105"/>
              <a:ext cx="19" cy="10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2" name="Freeform 13">
              <a:extLst>
                <a:ext uri="{FF2B5EF4-FFF2-40B4-BE49-F238E27FC236}">
                  <a16:creationId xmlns:a16="http://schemas.microsoft.com/office/drawing/2014/main" id="{21002DA5-6221-1351-5476-8CD9C27C3ABF}"/>
                </a:ext>
              </a:extLst>
            </p:cNvPr>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3" name="Freeform 14">
              <a:extLst>
                <a:ext uri="{FF2B5EF4-FFF2-40B4-BE49-F238E27FC236}">
                  <a16:creationId xmlns:a16="http://schemas.microsoft.com/office/drawing/2014/main" id="{1FEA6D3E-2AAB-1A70-8957-76BA9CD3E7CD}"/>
                </a:ext>
              </a:extLst>
            </p:cNvPr>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4" name="Freeform 15">
              <a:extLst>
                <a:ext uri="{FF2B5EF4-FFF2-40B4-BE49-F238E27FC236}">
                  <a16:creationId xmlns:a16="http://schemas.microsoft.com/office/drawing/2014/main" id="{9DE9DEA8-692A-7495-2256-7F690536B86A}"/>
                </a:ext>
              </a:extLst>
            </p:cNvPr>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5" name="Freeform 16">
              <a:extLst>
                <a:ext uri="{FF2B5EF4-FFF2-40B4-BE49-F238E27FC236}">
                  <a16:creationId xmlns:a16="http://schemas.microsoft.com/office/drawing/2014/main" id="{5DC5BDAD-BCBF-FBF4-6F8A-3B50D0754F17}"/>
                </a:ext>
              </a:extLst>
            </p:cNvPr>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sp>
        <p:nvSpPr>
          <p:cNvPr id="16" name="Text Placeholder 6">
            <a:extLst>
              <a:ext uri="{FF2B5EF4-FFF2-40B4-BE49-F238E27FC236}">
                <a16:creationId xmlns:a16="http://schemas.microsoft.com/office/drawing/2014/main" id="{BC9A7036-A9F8-E562-BC62-705D2DC668B3}"/>
              </a:ext>
            </a:extLst>
          </p:cNvPr>
          <p:cNvSpPr>
            <a:spLocks noGrp="1"/>
          </p:cNvSpPr>
          <p:nvPr>
            <p:ph type="body" sz="quarter" idx="10" hasCustomPrompt="1"/>
          </p:nvPr>
        </p:nvSpPr>
        <p:spPr>
          <a:xfrm>
            <a:off x="510117" y="6155267"/>
            <a:ext cx="1126067" cy="160867"/>
          </a:xfrm>
        </p:spPr>
        <p:txBody>
          <a:bodyPr/>
          <a:lstStyle>
            <a:lvl1pPr>
              <a:defRPr sz="1067" b="1">
                <a:solidFill>
                  <a:srgbClr val="EFEBEA"/>
                </a:solidFill>
                <a:latin typeface="+mj-lt"/>
              </a:defRPr>
            </a:lvl1pPr>
            <a:lvl2pPr>
              <a:defRPr sz="933">
                <a:latin typeface="+mj-lt"/>
              </a:defRPr>
            </a:lvl2pPr>
            <a:lvl3pPr>
              <a:defRPr sz="933">
                <a:latin typeface="+mj-lt"/>
              </a:defRPr>
            </a:lvl3pPr>
            <a:lvl4pPr>
              <a:defRPr sz="933">
                <a:latin typeface="+mj-lt"/>
              </a:defRPr>
            </a:lvl4pPr>
            <a:lvl5pPr>
              <a:defRPr sz="933">
                <a:latin typeface="+mj-lt"/>
              </a:defRPr>
            </a:lvl5pPr>
          </a:lstStyle>
          <a:p>
            <a:pPr lvl="0"/>
            <a:r>
              <a:rPr lang="en-US"/>
              <a:t>Click to add date</a:t>
            </a:r>
          </a:p>
        </p:txBody>
      </p:sp>
    </p:spTree>
    <p:extLst>
      <p:ext uri="{BB962C8B-B14F-4D97-AF65-F5344CB8AC3E}">
        <p14:creationId xmlns:p14="http://schemas.microsoft.com/office/powerpoint/2010/main" val="262064930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_Title Slide_Lt Gray - Customizable">
    <p:bg>
      <p:bgPr>
        <a:solidFill>
          <a:srgbClr val="ADB8BE"/>
        </a:solidFill>
        <a:effectLst/>
      </p:bgPr>
    </p:bg>
    <p:spTree>
      <p:nvGrpSpPr>
        <p:cNvPr id="1" name=""/>
        <p:cNvGrpSpPr/>
        <p:nvPr/>
      </p:nvGrpSpPr>
      <p:grpSpPr>
        <a:xfrm>
          <a:off x="0" y="0"/>
          <a:ext cx="0" cy="0"/>
          <a:chOff x="0" y="0"/>
          <a:chExt cx="0" cy="0"/>
        </a:xfrm>
      </p:grpSpPr>
      <p:sp>
        <p:nvSpPr>
          <p:cNvPr id="3" name="TextBox 2"/>
          <p:cNvSpPr txBox="1"/>
          <p:nvPr/>
        </p:nvSpPr>
        <p:spPr bwMode="auto">
          <a:xfrm>
            <a:off x="-3386666" y="-1453499"/>
            <a:ext cx="65" cy="295402"/>
          </a:xfrm>
          <a:prstGeom prst="rect">
            <a:avLst/>
          </a:prstGeom>
          <a:noFill/>
          <a:ln w="19050" algn="ctr">
            <a:noFill/>
            <a:miter lim="800000"/>
            <a:headEnd/>
            <a:tailEnd/>
          </a:ln>
        </p:spPr>
        <p:txBody>
          <a:bodyPr wrap="none" lIns="0" tIns="0" rIns="0" bIns="0" rtlCol="0" anchor="ctr" anchorCtr="0">
            <a:spAutoFit/>
          </a:bodyPr>
          <a:lstStyle/>
          <a:p>
            <a:pPr>
              <a:lnSpc>
                <a:spcPct val="90000"/>
              </a:lnSpc>
              <a:spcBef>
                <a:spcPts val="400"/>
              </a:spcBef>
            </a:pPr>
            <a:endParaRPr lang="en-US" sz="2133">
              <a:solidFill>
                <a:schemeClr val="accent5"/>
              </a:solidFill>
              <a:latin typeface="+mj-lt"/>
            </a:endParaRPr>
          </a:p>
        </p:txBody>
      </p:sp>
      <p:sp>
        <p:nvSpPr>
          <p:cNvPr id="7" name="Text Placeholder 6"/>
          <p:cNvSpPr>
            <a:spLocks noGrp="1"/>
          </p:cNvSpPr>
          <p:nvPr>
            <p:ph type="body" sz="quarter" idx="10" hasCustomPrompt="1"/>
          </p:nvPr>
        </p:nvSpPr>
        <p:spPr>
          <a:xfrm>
            <a:off x="510117" y="6155267"/>
            <a:ext cx="1126067" cy="160867"/>
          </a:xfrm>
        </p:spPr>
        <p:txBody>
          <a:bodyPr/>
          <a:lstStyle>
            <a:lvl1pPr>
              <a:defRPr sz="1067" b="1">
                <a:solidFill>
                  <a:schemeClr val="accent5"/>
                </a:solidFill>
                <a:latin typeface="+mj-lt"/>
              </a:defRPr>
            </a:lvl1pPr>
            <a:lvl2pPr>
              <a:defRPr sz="933">
                <a:latin typeface="+mj-lt"/>
              </a:defRPr>
            </a:lvl2pPr>
            <a:lvl3pPr>
              <a:defRPr sz="933">
                <a:latin typeface="+mj-lt"/>
              </a:defRPr>
            </a:lvl3pPr>
            <a:lvl4pPr>
              <a:defRPr sz="933">
                <a:latin typeface="+mj-lt"/>
              </a:defRPr>
            </a:lvl4pPr>
            <a:lvl5pPr>
              <a:defRPr sz="933">
                <a:latin typeface="+mj-lt"/>
              </a:defRPr>
            </a:lvl5pPr>
          </a:lstStyle>
          <a:p>
            <a:pPr lvl="0"/>
            <a:r>
              <a:rPr lang="en-US"/>
              <a:t>Click to add date</a:t>
            </a:r>
          </a:p>
        </p:txBody>
      </p:sp>
      <p:sp>
        <p:nvSpPr>
          <p:cNvPr id="21" name="Oval 20"/>
          <p:cNvSpPr/>
          <p:nvPr/>
        </p:nvSpPr>
        <p:spPr bwMode="auto">
          <a:xfrm>
            <a:off x="1320563" y="524931"/>
            <a:ext cx="5723468" cy="5723468"/>
          </a:xfrm>
          <a:prstGeom prst="ellipse">
            <a:avLst/>
          </a:prstGeom>
          <a:noFill/>
          <a:ln w="28575" algn="ctr">
            <a:solidFill>
              <a:schemeClr val="accent5"/>
            </a:solidFill>
            <a:miter lim="800000"/>
            <a:headEnd/>
            <a:tailEnd/>
          </a:ln>
        </p:spPr>
        <p:txBody>
          <a:bodyPr wrap="none" rtlCol="0" anchor="ctr"/>
          <a:lstStyle/>
          <a:p>
            <a:pPr algn="ctr">
              <a:lnSpc>
                <a:spcPct val="90000"/>
              </a:lnSpc>
            </a:pPr>
            <a:endParaRPr lang="en-US" sz="2133" b="1" err="1">
              <a:solidFill>
                <a:schemeClr val="bg1"/>
              </a:solidFill>
              <a:latin typeface="+mj-lt"/>
            </a:endParaRPr>
          </a:p>
        </p:txBody>
      </p:sp>
      <p:grpSp>
        <p:nvGrpSpPr>
          <p:cNvPr id="23" name="Group 22"/>
          <p:cNvGrpSpPr>
            <a:grpSpLocks noChangeAspect="1"/>
          </p:cNvGrpSpPr>
          <p:nvPr userDrawn="1"/>
        </p:nvGrpSpPr>
        <p:grpSpPr bwMode="black">
          <a:xfrm>
            <a:off x="10273339" y="6072390"/>
            <a:ext cx="1351356" cy="214626"/>
            <a:chOff x="2540" y="2105"/>
            <a:chExt cx="680" cy="108"/>
          </a:xfrm>
        </p:grpSpPr>
        <p:sp>
          <p:nvSpPr>
            <p:cNvPr id="25" name="Freeform 8"/>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6" name="Freeform 9"/>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7" name="Freeform 10"/>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8" name="Freeform 11"/>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9" name="Rectangle 12"/>
            <p:cNvSpPr>
              <a:spLocks noChangeArrowheads="1"/>
            </p:cNvSpPr>
            <p:nvPr userDrawn="1"/>
          </p:nvSpPr>
          <p:spPr bwMode="black">
            <a:xfrm>
              <a:off x="2826" y="2105"/>
              <a:ext cx="19" cy="106"/>
            </a:xfrm>
            <a:prstGeom prst="rect">
              <a:avLst/>
            </a:prstGeom>
            <a:solidFill>
              <a:schemeClr val="accent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2" name="Freeform 13"/>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3" name="Freeform 14"/>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4" name="Freeform 15"/>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5" name="Freeform 16"/>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sp>
        <p:nvSpPr>
          <p:cNvPr id="36" name="Title 34"/>
          <p:cNvSpPr>
            <a:spLocks noGrp="1"/>
          </p:cNvSpPr>
          <p:nvPr>
            <p:ph type="title" hasCustomPrompt="1"/>
          </p:nvPr>
        </p:nvSpPr>
        <p:spPr>
          <a:xfrm>
            <a:off x="1785053" y="2558601"/>
            <a:ext cx="5055784" cy="812402"/>
          </a:xfrm>
        </p:spPr>
        <p:txBody>
          <a:bodyPr vert="horz" wrap="square" lIns="0" tIns="0" rIns="0" bIns="0" rtlCol="0" anchor="b">
            <a:spAutoFit/>
          </a:bodyPr>
          <a:lstStyle>
            <a:lvl1pPr marL="0" marR="0" indent="0" algn="l" defTabSz="1219060" rtl="0" eaLnBrk="1" fontAlgn="auto" latinLnBrk="0" hangingPunct="1">
              <a:lnSpc>
                <a:spcPct val="90000"/>
              </a:lnSpc>
              <a:spcBef>
                <a:spcPct val="0"/>
              </a:spcBef>
              <a:spcAft>
                <a:spcPts val="0"/>
              </a:spcAft>
              <a:buClrTx/>
              <a:buSzTx/>
              <a:buFontTx/>
              <a:buNone/>
              <a:tabLst/>
              <a:defRPr kumimoji="0" lang="en-US" sz="2933" b="1" i="0" u="none" strike="noStrike" kern="1200" cap="all" spc="0" normalizeH="0" baseline="0" noProof="0">
                <a:ln>
                  <a:noFill/>
                </a:ln>
                <a:solidFill>
                  <a:schemeClr val="accent5"/>
                </a:solidFill>
                <a:effectLst/>
                <a:uLnTx/>
                <a:uFillTx/>
                <a:latin typeface="+mj-lt"/>
                <a:ea typeface="+mj-ea"/>
                <a:cs typeface="+mj-cs"/>
              </a:defRPr>
            </a:lvl1pPr>
          </a:lstStyle>
          <a:p>
            <a:pPr marL="0" marR="0" lvl="0" indent="0" algn="l" defTabSz="1219060" rtl="0" eaLnBrk="1" fontAlgn="auto" latinLnBrk="0" hangingPunct="1">
              <a:lnSpc>
                <a:spcPct val="90000"/>
              </a:lnSpc>
              <a:spcBef>
                <a:spcPct val="0"/>
              </a:spcBef>
              <a:spcAft>
                <a:spcPts val="0"/>
              </a:spcAft>
              <a:buClrTx/>
              <a:buSzTx/>
              <a:buFontTx/>
              <a:buNone/>
              <a:tabLst/>
              <a:defRPr/>
            </a:pPr>
            <a:r>
              <a:rPr lang="en-US"/>
              <a:t>title here, no more than two lines</a:t>
            </a:r>
          </a:p>
        </p:txBody>
      </p:sp>
      <p:sp>
        <p:nvSpPr>
          <p:cNvPr id="37" name="Text Placeholder 2"/>
          <p:cNvSpPr>
            <a:spLocks noGrp="1"/>
          </p:cNvSpPr>
          <p:nvPr>
            <p:ph type="body" idx="1" hasCustomPrompt="1"/>
          </p:nvPr>
        </p:nvSpPr>
        <p:spPr>
          <a:xfrm>
            <a:off x="1816178" y="3342700"/>
            <a:ext cx="5036081" cy="439080"/>
          </a:xfrm>
        </p:spPr>
        <p:txBody>
          <a:bodyPr lIns="0" tIns="0" rIns="0" bIns="0" anchor="t" anchorCtr="0">
            <a:noAutofit/>
          </a:bodyPr>
          <a:lstStyle>
            <a:lvl1pPr marL="0" indent="0" algn="l" defTabSz="1219060" rtl="0" eaLnBrk="1" latinLnBrk="0" hangingPunct="1">
              <a:lnSpc>
                <a:spcPct val="90000"/>
              </a:lnSpc>
              <a:spcBef>
                <a:spcPts val="800"/>
              </a:spcBef>
              <a:buFont typeface="Arial" pitchFamily="34" charset="0"/>
              <a:buNone/>
              <a:defRPr sz="2933" b="0" i="1" spc="0" baseline="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r>
              <a:rPr lang="en-US"/>
              <a:t>Name/Subtitle</a:t>
            </a:r>
          </a:p>
        </p:txBody>
      </p:sp>
      <p:cxnSp>
        <p:nvCxnSpPr>
          <p:cNvPr id="38" name="Straight Connector 37"/>
          <p:cNvCxnSpPr/>
          <p:nvPr/>
        </p:nvCxnSpPr>
        <p:spPr>
          <a:xfrm>
            <a:off x="1823105" y="4036921"/>
            <a:ext cx="54864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bwMode="auto">
          <a:xfrm>
            <a:off x="-3386666" y="-1453499"/>
            <a:ext cx="65" cy="295402"/>
          </a:xfrm>
          <a:prstGeom prst="rect">
            <a:avLst/>
          </a:prstGeom>
          <a:noFill/>
          <a:ln w="19050" algn="ctr">
            <a:noFill/>
            <a:miter lim="800000"/>
            <a:headEnd/>
            <a:tailEnd/>
          </a:ln>
        </p:spPr>
        <p:txBody>
          <a:bodyPr wrap="none" lIns="0" tIns="0" rIns="0" bIns="0" rtlCol="0" anchor="ctr" anchorCtr="0">
            <a:spAutoFit/>
          </a:bodyPr>
          <a:lstStyle/>
          <a:p>
            <a:pPr>
              <a:lnSpc>
                <a:spcPct val="90000"/>
              </a:lnSpc>
              <a:spcBef>
                <a:spcPts val="400"/>
              </a:spcBef>
            </a:pPr>
            <a:endParaRPr lang="en-US" sz="2133">
              <a:solidFill>
                <a:schemeClr val="accent5"/>
              </a:solidFill>
              <a:latin typeface="+mj-lt"/>
            </a:endParaRPr>
          </a:p>
        </p:txBody>
      </p:sp>
      <p:sp>
        <p:nvSpPr>
          <p:cNvPr id="20" name="Oval 19"/>
          <p:cNvSpPr/>
          <p:nvPr userDrawn="1"/>
        </p:nvSpPr>
        <p:spPr bwMode="auto">
          <a:xfrm>
            <a:off x="1320563" y="524931"/>
            <a:ext cx="5723468" cy="5723468"/>
          </a:xfrm>
          <a:prstGeom prst="ellipse">
            <a:avLst/>
          </a:prstGeom>
          <a:noFill/>
          <a:ln w="28575" algn="ctr">
            <a:solidFill>
              <a:schemeClr val="accent5"/>
            </a:solidFill>
            <a:miter lim="800000"/>
            <a:headEnd/>
            <a:tailEnd/>
          </a:ln>
        </p:spPr>
        <p:txBody>
          <a:bodyPr wrap="none" rtlCol="0" anchor="ctr"/>
          <a:lstStyle/>
          <a:p>
            <a:pPr algn="ctr">
              <a:lnSpc>
                <a:spcPct val="90000"/>
              </a:lnSpc>
            </a:pPr>
            <a:endParaRPr lang="en-US" sz="2133" b="1" err="1">
              <a:solidFill>
                <a:schemeClr val="bg1"/>
              </a:solidFill>
              <a:latin typeface="+mj-lt"/>
            </a:endParaRPr>
          </a:p>
        </p:txBody>
      </p:sp>
      <p:cxnSp>
        <p:nvCxnSpPr>
          <p:cNvPr id="47" name="Straight Connector 46"/>
          <p:cNvCxnSpPr/>
          <p:nvPr userDrawn="1"/>
        </p:nvCxnSpPr>
        <p:spPr>
          <a:xfrm>
            <a:off x="1823105" y="4036921"/>
            <a:ext cx="54864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59818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Title Slide_Dark Image">
    <p:bg>
      <p:bgPr>
        <a:solidFill>
          <a:schemeClr val="bg2"/>
        </a:solidFill>
        <a:effectLst/>
      </p:bgPr>
    </p:bg>
    <p:spTree>
      <p:nvGrpSpPr>
        <p:cNvPr id="1" name=""/>
        <p:cNvGrpSpPr/>
        <p:nvPr/>
      </p:nvGrpSpPr>
      <p:grpSpPr>
        <a:xfrm>
          <a:off x="0" y="0"/>
          <a:ext cx="0" cy="0"/>
          <a:chOff x="0" y="0"/>
          <a:chExt cx="0" cy="0"/>
        </a:xfrm>
      </p:grpSpPr>
      <p:sp>
        <p:nvSpPr>
          <p:cNvPr id="17" name="Picture Placeholder 6"/>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33" name="Title 34"/>
          <p:cNvSpPr>
            <a:spLocks noGrp="1"/>
          </p:cNvSpPr>
          <p:nvPr>
            <p:ph type="title" hasCustomPrompt="1"/>
          </p:nvPr>
        </p:nvSpPr>
        <p:spPr>
          <a:xfrm>
            <a:off x="486840" y="1205761"/>
            <a:ext cx="6885457" cy="664797"/>
          </a:xfrm>
        </p:spPr>
        <p:txBody>
          <a:bodyPr vert="horz" wrap="square" lIns="0" tIns="0" rIns="0" bIns="0" rtlCol="0" anchor="b">
            <a:spAutoFit/>
          </a:bodyPr>
          <a:lstStyle>
            <a:lvl1pPr>
              <a:lnSpc>
                <a:spcPct val="85000"/>
              </a:lnSpc>
              <a:defRPr kumimoji="0" lang="en-US" sz="4800" b="0" i="0" u="none" strike="noStrike" kern="1200" cap="none" spc="-67" normalizeH="0" baseline="0" noProof="0" dirty="0">
                <a:ln>
                  <a:noFill/>
                </a:ln>
                <a:solidFill>
                  <a:schemeClr val="bg1"/>
                </a:solidFill>
                <a:effectLst/>
                <a:uLnTx/>
                <a:uFillTx/>
                <a:latin typeface="Palatino"/>
                <a:ea typeface="+mj-ea"/>
                <a:cs typeface="Palatino"/>
              </a:defRPr>
            </a:lvl1pPr>
          </a:lstStyle>
          <a:p>
            <a:pPr marL="0" marR="0" lvl="0" indent="0" algn="l" defTabSz="1219060" rtl="0" eaLnBrk="1" fontAlgn="auto" latinLnBrk="0" hangingPunct="1">
              <a:lnSpc>
                <a:spcPct val="90000"/>
              </a:lnSpc>
              <a:spcBef>
                <a:spcPct val="0"/>
              </a:spcBef>
              <a:spcAft>
                <a:spcPts val="0"/>
              </a:spcAft>
              <a:buClrTx/>
              <a:buSzTx/>
              <a:buFontTx/>
              <a:buNone/>
              <a:tabLst/>
              <a:defRPr/>
            </a:pPr>
            <a:r>
              <a:rPr lang="en-US"/>
              <a:t>Title</a:t>
            </a:r>
          </a:p>
        </p:txBody>
      </p:sp>
      <p:sp>
        <p:nvSpPr>
          <p:cNvPr id="34" name="Text Placeholder 2"/>
          <p:cNvSpPr>
            <a:spLocks noGrp="1"/>
          </p:cNvSpPr>
          <p:nvPr>
            <p:ph type="body" idx="1" hasCustomPrompt="1"/>
          </p:nvPr>
        </p:nvSpPr>
        <p:spPr>
          <a:xfrm>
            <a:off x="494240" y="2275437"/>
            <a:ext cx="6858624" cy="213764"/>
          </a:xfrm>
        </p:spPr>
        <p:txBody>
          <a:bodyPr anchor="t" anchorCtr="0">
            <a:noAutofit/>
          </a:bodyPr>
          <a:lstStyle>
            <a:lvl1pPr marL="0" indent="0" algn="l" defTabSz="1219060" rtl="0" eaLnBrk="1" latinLnBrk="0" hangingPunct="1">
              <a:lnSpc>
                <a:spcPct val="90000"/>
              </a:lnSpc>
              <a:spcBef>
                <a:spcPts val="800"/>
              </a:spcBef>
              <a:buFont typeface="Arial" pitchFamily="34" charset="0"/>
              <a:buNone/>
              <a:defRPr sz="1600" b="1" i="0" spc="0" baseline="0">
                <a:solidFill>
                  <a:schemeClr val="bg1"/>
                </a:solidFill>
                <a:latin typeface="+mj-lt"/>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lvl="0" indent="0" algn="l" defTabSz="1219060" rtl="0" eaLnBrk="1" latinLnBrk="0" hangingPunct="1">
              <a:lnSpc>
                <a:spcPct val="75000"/>
              </a:lnSpc>
              <a:spcBef>
                <a:spcPts val="1867"/>
              </a:spcBef>
              <a:buFont typeface="Arial" pitchFamily="34" charset="0"/>
              <a:buNone/>
            </a:pPr>
            <a:r>
              <a:rPr lang="en-US"/>
              <a:t>Subtitle</a:t>
            </a:r>
          </a:p>
        </p:txBody>
      </p:sp>
      <p:sp>
        <p:nvSpPr>
          <p:cNvPr id="18" name="Text Placeholder 6"/>
          <p:cNvSpPr>
            <a:spLocks noGrp="1"/>
          </p:cNvSpPr>
          <p:nvPr>
            <p:ph type="body" sz="quarter" idx="11" hasCustomPrompt="1"/>
          </p:nvPr>
        </p:nvSpPr>
        <p:spPr>
          <a:xfrm>
            <a:off x="470609" y="2576689"/>
            <a:ext cx="1126067" cy="160867"/>
          </a:xfrm>
        </p:spPr>
        <p:txBody>
          <a:bodyPr/>
          <a:lstStyle>
            <a:lvl1pPr>
              <a:defRPr sz="1067" b="1">
                <a:solidFill>
                  <a:schemeClr val="bg1"/>
                </a:solidFill>
                <a:latin typeface="+mj-lt"/>
              </a:defRPr>
            </a:lvl1pPr>
            <a:lvl2pPr>
              <a:defRPr sz="933">
                <a:latin typeface="+mj-lt"/>
              </a:defRPr>
            </a:lvl2pPr>
            <a:lvl3pPr>
              <a:defRPr sz="933">
                <a:latin typeface="+mj-lt"/>
              </a:defRPr>
            </a:lvl3pPr>
            <a:lvl4pPr>
              <a:defRPr sz="933">
                <a:latin typeface="+mj-lt"/>
              </a:defRPr>
            </a:lvl4pPr>
            <a:lvl5pPr>
              <a:defRPr sz="933">
                <a:latin typeface="+mj-lt"/>
              </a:defRPr>
            </a:lvl5pPr>
          </a:lstStyle>
          <a:p>
            <a:pPr lvl="0"/>
            <a:r>
              <a:rPr lang="en-US"/>
              <a:t>Click to add date</a:t>
            </a:r>
          </a:p>
        </p:txBody>
      </p:sp>
      <p:grpSp>
        <p:nvGrpSpPr>
          <p:cNvPr id="2" name="Group 1"/>
          <p:cNvGrpSpPr/>
          <p:nvPr/>
        </p:nvGrpSpPr>
        <p:grpSpPr>
          <a:xfrm>
            <a:off x="497418" y="2133906"/>
            <a:ext cx="1351356" cy="4149029"/>
            <a:chOff x="373063" y="1600429"/>
            <a:chExt cx="1013517" cy="3111772"/>
          </a:xfrm>
        </p:grpSpPr>
        <p:grpSp>
          <p:nvGrpSpPr>
            <p:cNvPr id="7" name="Group 6"/>
            <p:cNvGrpSpPr>
              <a:grpSpLocks noChangeAspect="1"/>
            </p:cNvGrpSpPr>
            <p:nvPr/>
          </p:nvGrpSpPr>
          <p:grpSpPr bwMode="black">
            <a:xfrm>
              <a:off x="373063" y="4554213"/>
              <a:ext cx="1013517" cy="157988"/>
              <a:chOff x="2540" y="2107"/>
              <a:chExt cx="680" cy="106"/>
            </a:xfrm>
          </p:grpSpPr>
          <p:sp>
            <p:nvSpPr>
              <p:cNvPr id="9" name="AutoShape 6"/>
              <p:cNvSpPr>
                <a:spLocks noChangeAspect="1" noChangeArrowheads="1" noTextEdit="1"/>
              </p:cNvSpPr>
              <p:nvPr userDrawn="1"/>
            </p:nvSpPr>
            <p:spPr bwMode="black">
              <a:xfrm>
                <a:off x="2540" y="2107"/>
                <a:ext cx="680" cy="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0" name="Freeform 9"/>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1" name="Freeform 10"/>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2" name="Freeform 11"/>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3" name="Freeform 12"/>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4" name="Rectangle 13"/>
              <p:cNvSpPr>
                <a:spLocks noChangeArrowheads="1"/>
              </p:cNvSpPr>
              <p:nvPr userDrawn="1"/>
            </p:nvSpPr>
            <p:spPr bwMode="black">
              <a:xfrm>
                <a:off x="2826" y="2105"/>
                <a:ext cx="19" cy="10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5" name="Freeform 13"/>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6" name="Freeform 14"/>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19" name="Freeform 15"/>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0" name="Freeform 16"/>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cxnSp>
          <p:nvCxnSpPr>
            <p:cNvPr id="8" name="Straight Connector 7"/>
            <p:cNvCxnSpPr/>
            <p:nvPr/>
          </p:nvCxnSpPr>
          <p:spPr>
            <a:xfrm>
              <a:off x="378729" y="1600429"/>
              <a:ext cx="411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497418" y="2133906"/>
            <a:ext cx="1351356" cy="4149029"/>
            <a:chOff x="373063" y="1600429"/>
            <a:chExt cx="1013517" cy="3111772"/>
          </a:xfrm>
        </p:grpSpPr>
        <p:grpSp>
          <p:nvGrpSpPr>
            <p:cNvPr id="22" name="Group 21"/>
            <p:cNvGrpSpPr>
              <a:grpSpLocks noChangeAspect="1"/>
            </p:cNvGrpSpPr>
            <p:nvPr/>
          </p:nvGrpSpPr>
          <p:grpSpPr bwMode="black">
            <a:xfrm>
              <a:off x="373063" y="4554213"/>
              <a:ext cx="1013517" cy="157988"/>
              <a:chOff x="2540" y="2107"/>
              <a:chExt cx="680" cy="106"/>
            </a:xfrm>
          </p:grpSpPr>
          <p:sp>
            <p:nvSpPr>
              <p:cNvPr id="24" name="AutoShape 6"/>
              <p:cNvSpPr>
                <a:spLocks noChangeAspect="1" noChangeArrowheads="1" noTextEdit="1"/>
              </p:cNvSpPr>
              <p:nvPr userDrawn="1"/>
            </p:nvSpPr>
            <p:spPr bwMode="black">
              <a:xfrm>
                <a:off x="2540" y="2107"/>
                <a:ext cx="680" cy="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5" name="Freeform 24"/>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6" name="Freeform 25"/>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7" name="Freeform 26"/>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8" name="Freeform 27"/>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9" name="Rectangle 28"/>
              <p:cNvSpPr>
                <a:spLocks noChangeArrowheads="1"/>
              </p:cNvSpPr>
              <p:nvPr userDrawn="1"/>
            </p:nvSpPr>
            <p:spPr bwMode="black">
              <a:xfrm>
                <a:off x="2826" y="2105"/>
                <a:ext cx="19" cy="10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0" name="Freeform 13"/>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1" name="Freeform 14"/>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2" name="Freeform 15"/>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5" name="Freeform 16"/>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cxnSp>
          <p:nvCxnSpPr>
            <p:cNvPr id="23" name="Straight Connector 22"/>
            <p:cNvCxnSpPr/>
            <p:nvPr/>
          </p:nvCxnSpPr>
          <p:spPr>
            <a:xfrm>
              <a:off x="378729" y="1600429"/>
              <a:ext cx="411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478798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_Light Image">
    <p:bg>
      <p:bgPr>
        <a:solidFill>
          <a:schemeClr val="bg2"/>
        </a:solidFill>
        <a:effectLst/>
      </p:bgPr>
    </p:bg>
    <p:spTree>
      <p:nvGrpSpPr>
        <p:cNvPr id="1" name=""/>
        <p:cNvGrpSpPr/>
        <p:nvPr/>
      </p:nvGrpSpPr>
      <p:grpSpPr>
        <a:xfrm>
          <a:off x="0" y="0"/>
          <a:ext cx="0" cy="0"/>
          <a:chOff x="0" y="0"/>
          <a:chExt cx="0" cy="0"/>
        </a:xfrm>
      </p:grpSpPr>
      <p:sp>
        <p:nvSpPr>
          <p:cNvPr id="17" name="Picture Placeholder 6"/>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33" name="Title 34"/>
          <p:cNvSpPr>
            <a:spLocks noGrp="1"/>
          </p:cNvSpPr>
          <p:nvPr>
            <p:ph type="title" hasCustomPrompt="1"/>
          </p:nvPr>
        </p:nvSpPr>
        <p:spPr>
          <a:xfrm>
            <a:off x="486840" y="1205761"/>
            <a:ext cx="6885457" cy="664797"/>
          </a:xfrm>
        </p:spPr>
        <p:txBody>
          <a:bodyPr vert="horz" wrap="square" lIns="0" tIns="0" rIns="0" bIns="0" rtlCol="0" anchor="b">
            <a:spAutoFit/>
          </a:bodyPr>
          <a:lstStyle>
            <a:lvl1pPr>
              <a:lnSpc>
                <a:spcPct val="85000"/>
              </a:lnSpc>
              <a:defRPr kumimoji="0" lang="en-US" sz="4800" b="0" i="0" u="none" strike="noStrike" kern="1200" cap="none" spc="-67" normalizeH="0" baseline="0" noProof="0" dirty="0">
                <a:ln>
                  <a:noFill/>
                </a:ln>
                <a:solidFill>
                  <a:schemeClr val="accent5"/>
                </a:solidFill>
                <a:effectLst/>
                <a:uLnTx/>
                <a:uFillTx/>
                <a:latin typeface="Palatino"/>
                <a:ea typeface="+mj-ea"/>
                <a:cs typeface="Palatino"/>
              </a:defRPr>
            </a:lvl1pPr>
          </a:lstStyle>
          <a:p>
            <a:pPr marL="0" marR="0" lvl="0" indent="0" algn="l" defTabSz="1219060" rtl="0" eaLnBrk="1" fontAlgn="auto" latinLnBrk="0" hangingPunct="1">
              <a:lnSpc>
                <a:spcPct val="90000"/>
              </a:lnSpc>
              <a:spcBef>
                <a:spcPct val="0"/>
              </a:spcBef>
              <a:spcAft>
                <a:spcPts val="0"/>
              </a:spcAft>
              <a:buClrTx/>
              <a:buSzTx/>
              <a:buFontTx/>
              <a:buNone/>
              <a:tabLst/>
              <a:defRPr/>
            </a:pPr>
            <a:r>
              <a:rPr lang="en-US"/>
              <a:t>Title</a:t>
            </a:r>
          </a:p>
        </p:txBody>
      </p:sp>
      <p:sp>
        <p:nvSpPr>
          <p:cNvPr id="34" name="Text Placeholder 2"/>
          <p:cNvSpPr>
            <a:spLocks noGrp="1"/>
          </p:cNvSpPr>
          <p:nvPr>
            <p:ph type="body" idx="1" hasCustomPrompt="1"/>
          </p:nvPr>
        </p:nvSpPr>
        <p:spPr>
          <a:xfrm>
            <a:off x="494240" y="2275437"/>
            <a:ext cx="6858624" cy="213764"/>
          </a:xfrm>
        </p:spPr>
        <p:txBody>
          <a:bodyPr anchor="t" anchorCtr="0">
            <a:noAutofit/>
          </a:bodyPr>
          <a:lstStyle>
            <a:lvl1pPr marL="0" indent="0" algn="l" defTabSz="1219060" rtl="0" eaLnBrk="1" latinLnBrk="0" hangingPunct="1">
              <a:lnSpc>
                <a:spcPct val="90000"/>
              </a:lnSpc>
              <a:spcBef>
                <a:spcPts val="800"/>
              </a:spcBef>
              <a:buFont typeface="Arial" pitchFamily="34" charset="0"/>
              <a:buNone/>
              <a:defRPr sz="1600" b="1" i="0" spc="0" baseline="0">
                <a:solidFill>
                  <a:schemeClr val="accent5"/>
                </a:solidFill>
                <a:latin typeface="+mj-lt"/>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lvl="0" indent="0" algn="l" defTabSz="1219060" rtl="0" eaLnBrk="1" latinLnBrk="0" hangingPunct="1">
              <a:lnSpc>
                <a:spcPct val="75000"/>
              </a:lnSpc>
              <a:spcBef>
                <a:spcPts val="1867"/>
              </a:spcBef>
              <a:buFont typeface="Arial" pitchFamily="34" charset="0"/>
              <a:buNone/>
            </a:pPr>
            <a:r>
              <a:rPr lang="en-US"/>
              <a:t>Subtitle</a:t>
            </a:r>
          </a:p>
        </p:txBody>
      </p:sp>
      <p:sp>
        <p:nvSpPr>
          <p:cNvPr id="18" name="Text Placeholder 6"/>
          <p:cNvSpPr>
            <a:spLocks noGrp="1"/>
          </p:cNvSpPr>
          <p:nvPr>
            <p:ph type="body" sz="quarter" idx="11" hasCustomPrompt="1"/>
          </p:nvPr>
        </p:nvSpPr>
        <p:spPr>
          <a:xfrm>
            <a:off x="470609" y="2576689"/>
            <a:ext cx="1126067" cy="160867"/>
          </a:xfrm>
        </p:spPr>
        <p:txBody>
          <a:bodyPr/>
          <a:lstStyle>
            <a:lvl1pPr>
              <a:defRPr sz="1067" b="1">
                <a:solidFill>
                  <a:schemeClr val="accent5"/>
                </a:solidFill>
                <a:latin typeface="+mj-lt"/>
              </a:defRPr>
            </a:lvl1pPr>
            <a:lvl2pPr>
              <a:defRPr sz="933">
                <a:latin typeface="+mj-lt"/>
              </a:defRPr>
            </a:lvl2pPr>
            <a:lvl3pPr>
              <a:defRPr sz="933">
                <a:latin typeface="+mj-lt"/>
              </a:defRPr>
            </a:lvl3pPr>
            <a:lvl4pPr>
              <a:defRPr sz="933">
                <a:latin typeface="+mj-lt"/>
              </a:defRPr>
            </a:lvl4pPr>
            <a:lvl5pPr>
              <a:defRPr sz="933">
                <a:latin typeface="+mj-lt"/>
              </a:defRPr>
            </a:lvl5pPr>
          </a:lstStyle>
          <a:p>
            <a:pPr lvl="0"/>
            <a:r>
              <a:rPr lang="en-US"/>
              <a:t>Click to add date</a:t>
            </a:r>
          </a:p>
        </p:txBody>
      </p:sp>
      <p:grpSp>
        <p:nvGrpSpPr>
          <p:cNvPr id="2" name="Group 1"/>
          <p:cNvGrpSpPr/>
          <p:nvPr/>
        </p:nvGrpSpPr>
        <p:grpSpPr>
          <a:xfrm>
            <a:off x="499873" y="2133906"/>
            <a:ext cx="1351356" cy="4148361"/>
            <a:chOff x="374904" y="1600429"/>
            <a:chExt cx="1013517" cy="3111271"/>
          </a:xfrm>
        </p:grpSpPr>
        <p:cxnSp>
          <p:nvCxnSpPr>
            <p:cNvPr id="8" name="Straight Connector 7"/>
            <p:cNvCxnSpPr/>
            <p:nvPr/>
          </p:nvCxnSpPr>
          <p:spPr>
            <a:xfrm>
              <a:off x="378729" y="1600429"/>
              <a:ext cx="41148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1" name="Group 20"/>
            <p:cNvGrpSpPr>
              <a:grpSpLocks noChangeAspect="1"/>
            </p:cNvGrpSpPr>
            <p:nvPr userDrawn="1"/>
          </p:nvGrpSpPr>
          <p:grpSpPr bwMode="black">
            <a:xfrm>
              <a:off x="374904" y="4553712"/>
              <a:ext cx="1013517" cy="157988"/>
              <a:chOff x="2540" y="2107"/>
              <a:chExt cx="680" cy="106"/>
            </a:xfrm>
          </p:grpSpPr>
          <p:sp>
            <p:nvSpPr>
              <p:cNvPr id="22" name="AutoShape 6"/>
              <p:cNvSpPr>
                <a:spLocks noChangeAspect="1" noChangeArrowheads="1" noTextEdit="1"/>
              </p:cNvSpPr>
              <p:nvPr userDrawn="1"/>
            </p:nvSpPr>
            <p:spPr bwMode="black">
              <a:xfrm>
                <a:off x="2540" y="2107"/>
                <a:ext cx="680" cy="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3" name="Freeform 8"/>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4" name="Freeform 9"/>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5" name="Freeform 10"/>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6" name="Freeform 11"/>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7" name="Rectangle 12"/>
              <p:cNvSpPr>
                <a:spLocks noChangeArrowheads="1"/>
              </p:cNvSpPr>
              <p:nvPr userDrawn="1"/>
            </p:nvSpPr>
            <p:spPr bwMode="black">
              <a:xfrm>
                <a:off x="2826" y="2105"/>
                <a:ext cx="19" cy="106"/>
              </a:xfrm>
              <a:prstGeom prst="rect">
                <a:avLst/>
              </a:prstGeom>
              <a:solidFill>
                <a:schemeClr val="accent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8" name="Freeform 13"/>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29" name="Freeform 14"/>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0" name="Freeform 15"/>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1" name="Freeform 16"/>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grpSp>
      <p:grpSp>
        <p:nvGrpSpPr>
          <p:cNvPr id="19" name="Group 18"/>
          <p:cNvGrpSpPr/>
          <p:nvPr userDrawn="1"/>
        </p:nvGrpSpPr>
        <p:grpSpPr>
          <a:xfrm>
            <a:off x="499873" y="2133906"/>
            <a:ext cx="1351356" cy="4148361"/>
            <a:chOff x="374904" y="1600429"/>
            <a:chExt cx="1013517" cy="3111271"/>
          </a:xfrm>
        </p:grpSpPr>
        <p:cxnSp>
          <p:nvCxnSpPr>
            <p:cNvPr id="20" name="Straight Connector 19"/>
            <p:cNvCxnSpPr/>
            <p:nvPr/>
          </p:nvCxnSpPr>
          <p:spPr>
            <a:xfrm>
              <a:off x="378729" y="1600429"/>
              <a:ext cx="41148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2" name="Group 31"/>
            <p:cNvGrpSpPr>
              <a:grpSpLocks noChangeAspect="1"/>
            </p:cNvGrpSpPr>
            <p:nvPr userDrawn="1"/>
          </p:nvGrpSpPr>
          <p:grpSpPr bwMode="black">
            <a:xfrm>
              <a:off x="374904" y="4553712"/>
              <a:ext cx="1013517" cy="157988"/>
              <a:chOff x="2540" y="2107"/>
              <a:chExt cx="680" cy="106"/>
            </a:xfrm>
          </p:grpSpPr>
          <p:sp>
            <p:nvSpPr>
              <p:cNvPr id="35" name="AutoShape 6"/>
              <p:cNvSpPr>
                <a:spLocks noChangeAspect="1" noChangeArrowheads="1" noTextEdit="1"/>
              </p:cNvSpPr>
              <p:nvPr userDrawn="1"/>
            </p:nvSpPr>
            <p:spPr bwMode="black">
              <a:xfrm>
                <a:off x="2540" y="2107"/>
                <a:ext cx="680" cy="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6" name="Freeform 8"/>
              <p:cNvSpPr>
                <a:spLocks/>
              </p:cNvSpPr>
              <p:nvPr userDrawn="1"/>
            </p:nvSpPr>
            <p:spPr bwMode="black">
              <a:xfrm>
                <a:off x="2951" y="2131"/>
                <a:ext cx="71" cy="82"/>
              </a:xfrm>
              <a:custGeom>
                <a:avLst/>
                <a:gdLst/>
                <a:ahLst/>
                <a:cxnLst>
                  <a:cxn ang="0">
                    <a:pos x="0" y="23"/>
                  </a:cxn>
                  <a:cxn ang="0">
                    <a:pos x="16"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1" y="21"/>
                  </a:cxn>
                  <a:cxn ang="0">
                    <a:pos x="22" y="24"/>
                  </a:cxn>
                  <a:cxn ang="0">
                    <a:pos x="22" y="24"/>
                  </a:cxn>
                  <a:cxn ang="0">
                    <a:pos x="22" y="24"/>
                  </a:cxn>
                  <a:cxn ang="0">
                    <a:pos x="22" y="24"/>
                  </a:cxn>
                  <a:cxn ang="0">
                    <a:pos x="20" y="27"/>
                  </a:cxn>
                  <a:cxn ang="0">
                    <a:pos x="16" y="27"/>
                  </a:cxn>
                  <a:cxn ang="0">
                    <a:pos x="8" y="23"/>
                  </a:cxn>
                  <a:cxn ang="0">
                    <a:pos x="0" y="23"/>
                  </a:cxn>
                </a:cxnLst>
                <a:rect l="0" t="0" r="r" b="b"/>
                <a:pathLst>
                  <a:path w="30" h="35">
                    <a:moveTo>
                      <a:pt x="0" y="23"/>
                    </a:moveTo>
                    <a:cubicBezTo>
                      <a:pt x="1" y="31"/>
                      <a:pt x="8" y="35"/>
                      <a:pt x="16" y="35"/>
                    </a:cubicBezTo>
                    <a:cubicBezTo>
                      <a:pt x="24" y="35"/>
                      <a:pt x="30" y="30"/>
                      <a:pt x="30" y="23"/>
                    </a:cubicBezTo>
                    <a:cubicBezTo>
                      <a:pt x="30" y="20"/>
                      <a:pt x="29" y="18"/>
                      <a:pt x="26" y="16"/>
                    </a:cubicBezTo>
                    <a:cubicBezTo>
                      <a:pt x="24" y="15"/>
                      <a:pt x="20" y="14"/>
                      <a:pt x="16" y="13"/>
                    </a:cubicBezTo>
                    <a:cubicBezTo>
                      <a:pt x="14" y="13"/>
                      <a:pt x="12" y="13"/>
                      <a:pt x="11" y="12"/>
                    </a:cubicBezTo>
                    <a:cubicBezTo>
                      <a:pt x="10"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2" y="19"/>
                      <a:pt x="15" y="20"/>
                    </a:cubicBezTo>
                    <a:cubicBezTo>
                      <a:pt x="18" y="20"/>
                      <a:pt x="19" y="21"/>
                      <a:pt x="21"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6" y="27"/>
                    </a:cubicBezTo>
                    <a:cubicBezTo>
                      <a:pt x="12" y="27"/>
                      <a:pt x="9" y="26"/>
                      <a:pt x="8" y="23"/>
                    </a:cubicBezTo>
                    <a:lnTo>
                      <a:pt x="0" y="23"/>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7" name="Freeform 9"/>
              <p:cNvSpPr>
                <a:spLocks/>
              </p:cNvSpPr>
              <p:nvPr userDrawn="1"/>
            </p:nvSpPr>
            <p:spPr bwMode="black">
              <a:xfrm>
                <a:off x="3033" y="2131"/>
                <a:ext cx="71" cy="82"/>
              </a:xfrm>
              <a:custGeom>
                <a:avLst/>
                <a:gdLst/>
                <a:ahLst/>
                <a:cxnLst>
                  <a:cxn ang="0">
                    <a:pos x="0" y="23"/>
                  </a:cxn>
                  <a:cxn ang="0">
                    <a:pos x="15" y="35"/>
                  </a:cxn>
                  <a:cxn ang="0">
                    <a:pos x="30" y="23"/>
                  </a:cxn>
                  <a:cxn ang="0">
                    <a:pos x="26" y="16"/>
                  </a:cxn>
                  <a:cxn ang="0">
                    <a:pos x="16" y="13"/>
                  </a:cxn>
                  <a:cxn ang="0">
                    <a:pos x="11" y="12"/>
                  </a:cxn>
                  <a:cxn ang="0">
                    <a:pos x="9" y="10"/>
                  </a:cxn>
                  <a:cxn ang="0">
                    <a:pos x="15" y="7"/>
                  </a:cxn>
                  <a:cxn ang="0">
                    <a:pos x="21" y="9"/>
                  </a:cxn>
                  <a:cxn ang="0">
                    <a:pos x="29" y="9"/>
                  </a:cxn>
                  <a:cxn ang="0">
                    <a:pos x="15" y="0"/>
                  </a:cxn>
                  <a:cxn ang="0">
                    <a:pos x="1" y="10"/>
                  </a:cxn>
                  <a:cxn ang="0">
                    <a:pos x="1" y="10"/>
                  </a:cxn>
                  <a:cxn ang="0">
                    <a:pos x="5" y="17"/>
                  </a:cxn>
                  <a:cxn ang="0">
                    <a:pos x="15" y="20"/>
                  </a:cxn>
                  <a:cxn ang="0">
                    <a:pos x="20" y="21"/>
                  </a:cxn>
                  <a:cxn ang="0">
                    <a:pos x="22" y="24"/>
                  </a:cxn>
                  <a:cxn ang="0">
                    <a:pos x="22" y="24"/>
                  </a:cxn>
                  <a:cxn ang="0">
                    <a:pos x="22" y="24"/>
                  </a:cxn>
                  <a:cxn ang="0">
                    <a:pos x="22" y="24"/>
                  </a:cxn>
                  <a:cxn ang="0">
                    <a:pos x="20" y="27"/>
                  </a:cxn>
                  <a:cxn ang="0">
                    <a:pos x="15" y="27"/>
                  </a:cxn>
                  <a:cxn ang="0">
                    <a:pos x="8" y="23"/>
                  </a:cxn>
                  <a:cxn ang="0">
                    <a:pos x="0" y="23"/>
                  </a:cxn>
                </a:cxnLst>
                <a:rect l="0" t="0" r="r" b="b"/>
                <a:pathLst>
                  <a:path w="30" h="35">
                    <a:moveTo>
                      <a:pt x="0" y="23"/>
                    </a:moveTo>
                    <a:cubicBezTo>
                      <a:pt x="1" y="31"/>
                      <a:pt x="8" y="35"/>
                      <a:pt x="15" y="35"/>
                    </a:cubicBezTo>
                    <a:cubicBezTo>
                      <a:pt x="24" y="35"/>
                      <a:pt x="30" y="30"/>
                      <a:pt x="30" y="23"/>
                    </a:cubicBezTo>
                    <a:cubicBezTo>
                      <a:pt x="30" y="20"/>
                      <a:pt x="29" y="18"/>
                      <a:pt x="26" y="16"/>
                    </a:cubicBezTo>
                    <a:cubicBezTo>
                      <a:pt x="24" y="15"/>
                      <a:pt x="20" y="14"/>
                      <a:pt x="16" y="13"/>
                    </a:cubicBezTo>
                    <a:cubicBezTo>
                      <a:pt x="14" y="13"/>
                      <a:pt x="12" y="13"/>
                      <a:pt x="11" y="12"/>
                    </a:cubicBezTo>
                    <a:cubicBezTo>
                      <a:pt x="9" y="12"/>
                      <a:pt x="9" y="11"/>
                      <a:pt x="9" y="10"/>
                    </a:cubicBezTo>
                    <a:cubicBezTo>
                      <a:pt x="9" y="8"/>
                      <a:pt x="11" y="7"/>
                      <a:pt x="15" y="7"/>
                    </a:cubicBezTo>
                    <a:cubicBezTo>
                      <a:pt x="18" y="7"/>
                      <a:pt x="20" y="8"/>
                      <a:pt x="21" y="9"/>
                    </a:cubicBezTo>
                    <a:cubicBezTo>
                      <a:pt x="29" y="9"/>
                      <a:pt x="29" y="9"/>
                      <a:pt x="29" y="9"/>
                    </a:cubicBezTo>
                    <a:cubicBezTo>
                      <a:pt x="28" y="4"/>
                      <a:pt x="22" y="0"/>
                      <a:pt x="15" y="0"/>
                    </a:cubicBezTo>
                    <a:cubicBezTo>
                      <a:pt x="5" y="0"/>
                      <a:pt x="1" y="5"/>
                      <a:pt x="1" y="10"/>
                    </a:cubicBezTo>
                    <a:cubicBezTo>
                      <a:pt x="1" y="10"/>
                      <a:pt x="1" y="10"/>
                      <a:pt x="1" y="10"/>
                    </a:cubicBezTo>
                    <a:cubicBezTo>
                      <a:pt x="1" y="14"/>
                      <a:pt x="3" y="16"/>
                      <a:pt x="5" y="17"/>
                    </a:cubicBezTo>
                    <a:cubicBezTo>
                      <a:pt x="8" y="19"/>
                      <a:pt x="11" y="19"/>
                      <a:pt x="15" y="20"/>
                    </a:cubicBezTo>
                    <a:cubicBezTo>
                      <a:pt x="18" y="20"/>
                      <a:pt x="19" y="21"/>
                      <a:pt x="20" y="21"/>
                    </a:cubicBezTo>
                    <a:cubicBezTo>
                      <a:pt x="22" y="22"/>
                      <a:pt x="22" y="23"/>
                      <a:pt x="22" y="24"/>
                    </a:cubicBezTo>
                    <a:cubicBezTo>
                      <a:pt x="22" y="24"/>
                      <a:pt x="22" y="24"/>
                      <a:pt x="22" y="24"/>
                    </a:cubicBezTo>
                    <a:cubicBezTo>
                      <a:pt x="22" y="24"/>
                      <a:pt x="22" y="24"/>
                      <a:pt x="22" y="24"/>
                    </a:cubicBezTo>
                    <a:cubicBezTo>
                      <a:pt x="22" y="24"/>
                      <a:pt x="22" y="24"/>
                      <a:pt x="22" y="24"/>
                    </a:cubicBezTo>
                    <a:cubicBezTo>
                      <a:pt x="22" y="25"/>
                      <a:pt x="21" y="26"/>
                      <a:pt x="20" y="27"/>
                    </a:cubicBezTo>
                    <a:cubicBezTo>
                      <a:pt x="19" y="27"/>
                      <a:pt x="17" y="27"/>
                      <a:pt x="15" y="27"/>
                    </a:cubicBezTo>
                    <a:cubicBezTo>
                      <a:pt x="12" y="27"/>
                      <a:pt x="9" y="26"/>
                      <a:pt x="8" y="23"/>
                    </a:cubicBezTo>
                    <a:lnTo>
                      <a:pt x="0" y="23"/>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8" name="Freeform 10"/>
              <p:cNvSpPr>
                <a:spLocks/>
              </p:cNvSpPr>
              <p:nvPr userDrawn="1"/>
            </p:nvSpPr>
            <p:spPr bwMode="black">
              <a:xfrm>
                <a:off x="2540" y="2131"/>
                <a:ext cx="83" cy="82"/>
              </a:xfrm>
              <a:custGeom>
                <a:avLst/>
                <a:gdLst/>
                <a:ahLst/>
                <a:cxnLst>
                  <a:cxn ang="0">
                    <a:pos x="35" y="22"/>
                  </a:cxn>
                  <a:cxn ang="0">
                    <a:pos x="18" y="35"/>
                  </a:cxn>
                  <a:cxn ang="0">
                    <a:pos x="0" y="17"/>
                  </a:cxn>
                  <a:cxn ang="0">
                    <a:pos x="17" y="0"/>
                  </a:cxn>
                  <a:cxn ang="0">
                    <a:pos x="35" y="13"/>
                  </a:cxn>
                  <a:cxn ang="0">
                    <a:pos x="27" y="13"/>
                  </a:cxn>
                  <a:cxn ang="0">
                    <a:pos x="18" y="7"/>
                  </a:cxn>
                  <a:cxn ang="0">
                    <a:pos x="11" y="10"/>
                  </a:cxn>
                  <a:cxn ang="0">
                    <a:pos x="8" y="17"/>
                  </a:cxn>
                  <a:cxn ang="0">
                    <a:pos x="18" y="27"/>
                  </a:cxn>
                  <a:cxn ang="0">
                    <a:pos x="27" y="22"/>
                  </a:cxn>
                  <a:cxn ang="0">
                    <a:pos x="35" y="22"/>
                  </a:cxn>
                </a:cxnLst>
                <a:rect l="0" t="0" r="r" b="b"/>
                <a:pathLst>
                  <a:path w="35" h="35">
                    <a:moveTo>
                      <a:pt x="35" y="22"/>
                    </a:moveTo>
                    <a:cubicBezTo>
                      <a:pt x="33" y="29"/>
                      <a:pt x="26" y="35"/>
                      <a:pt x="18" y="35"/>
                    </a:cubicBezTo>
                    <a:cubicBezTo>
                      <a:pt x="7" y="35"/>
                      <a:pt x="0" y="26"/>
                      <a:pt x="0" y="17"/>
                    </a:cubicBezTo>
                    <a:cubicBezTo>
                      <a:pt x="0" y="7"/>
                      <a:pt x="7" y="0"/>
                      <a:pt x="17" y="0"/>
                    </a:cubicBezTo>
                    <a:cubicBezTo>
                      <a:pt x="26" y="0"/>
                      <a:pt x="33" y="5"/>
                      <a:pt x="35" y="13"/>
                    </a:cubicBezTo>
                    <a:cubicBezTo>
                      <a:pt x="27" y="13"/>
                      <a:pt x="27" y="13"/>
                      <a:pt x="27" y="13"/>
                    </a:cubicBezTo>
                    <a:cubicBezTo>
                      <a:pt x="25" y="9"/>
                      <a:pt x="22" y="7"/>
                      <a:pt x="18" y="7"/>
                    </a:cubicBezTo>
                    <a:cubicBezTo>
                      <a:pt x="15" y="7"/>
                      <a:pt x="13" y="8"/>
                      <a:pt x="11" y="10"/>
                    </a:cubicBezTo>
                    <a:cubicBezTo>
                      <a:pt x="9" y="12"/>
                      <a:pt x="8" y="14"/>
                      <a:pt x="8" y="17"/>
                    </a:cubicBezTo>
                    <a:cubicBezTo>
                      <a:pt x="8" y="23"/>
                      <a:pt x="12" y="27"/>
                      <a:pt x="18" y="27"/>
                    </a:cubicBezTo>
                    <a:cubicBezTo>
                      <a:pt x="23" y="27"/>
                      <a:pt x="25" y="24"/>
                      <a:pt x="27" y="22"/>
                    </a:cubicBezTo>
                    <a:lnTo>
                      <a:pt x="35" y="22"/>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39" name="Freeform 11"/>
              <p:cNvSpPr>
                <a:spLocks noEditPoints="1"/>
              </p:cNvSpPr>
              <p:nvPr userDrawn="1"/>
            </p:nvSpPr>
            <p:spPr bwMode="black">
              <a:xfrm>
                <a:off x="2632" y="2131"/>
                <a:ext cx="83" cy="80"/>
              </a:xfrm>
              <a:custGeom>
                <a:avLst/>
                <a:gdLst/>
                <a:ahLst/>
                <a:cxnLst>
                  <a:cxn ang="0">
                    <a:pos x="0" y="17"/>
                  </a:cxn>
                  <a:cxn ang="0">
                    <a:pos x="17" y="0"/>
                  </a:cxn>
                  <a:cxn ang="0">
                    <a:pos x="35" y="17"/>
                  </a:cxn>
                  <a:cxn ang="0">
                    <a:pos x="17" y="34"/>
                  </a:cxn>
                  <a:cxn ang="0">
                    <a:pos x="0" y="17"/>
                  </a:cxn>
                  <a:cxn ang="0">
                    <a:pos x="8" y="17"/>
                  </a:cxn>
                  <a:cxn ang="0">
                    <a:pos x="17" y="27"/>
                  </a:cxn>
                  <a:cxn ang="0">
                    <a:pos x="27" y="17"/>
                  </a:cxn>
                  <a:cxn ang="0">
                    <a:pos x="17" y="7"/>
                  </a:cxn>
                  <a:cxn ang="0">
                    <a:pos x="8" y="17"/>
                  </a:cxn>
                </a:cxnLst>
                <a:rect l="0" t="0" r="r" b="b"/>
                <a:pathLst>
                  <a:path w="35" h="34">
                    <a:moveTo>
                      <a:pt x="0" y="17"/>
                    </a:moveTo>
                    <a:cubicBezTo>
                      <a:pt x="0" y="9"/>
                      <a:pt x="6" y="0"/>
                      <a:pt x="17" y="0"/>
                    </a:cubicBezTo>
                    <a:cubicBezTo>
                      <a:pt x="29" y="0"/>
                      <a:pt x="35" y="9"/>
                      <a:pt x="35" y="17"/>
                    </a:cubicBezTo>
                    <a:cubicBezTo>
                      <a:pt x="35" y="26"/>
                      <a:pt x="29" y="34"/>
                      <a:pt x="17" y="34"/>
                    </a:cubicBezTo>
                    <a:cubicBezTo>
                      <a:pt x="6" y="34"/>
                      <a:pt x="0" y="26"/>
                      <a:pt x="0" y="17"/>
                    </a:cubicBezTo>
                    <a:close/>
                    <a:moveTo>
                      <a:pt x="8" y="17"/>
                    </a:moveTo>
                    <a:cubicBezTo>
                      <a:pt x="8" y="23"/>
                      <a:pt x="12" y="27"/>
                      <a:pt x="17" y="27"/>
                    </a:cubicBezTo>
                    <a:cubicBezTo>
                      <a:pt x="23" y="27"/>
                      <a:pt x="27" y="23"/>
                      <a:pt x="27" y="17"/>
                    </a:cubicBezTo>
                    <a:cubicBezTo>
                      <a:pt x="27" y="11"/>
                      <a:pt x="23" y="7"/>
                      <a:pt x="17" y="7"/>
                    </a:cubicBezTo>
                    <a:cubicBezTo>
                      <a:pt x="12" y="7"/>
                      <a:pt x="8" y="11"/>
                      <a:pt x="8" y="17"/>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40" name="Rectangle 12"/>
              <p:cNvSpPr>
                <a:spLocks noChangeArrowheads="1"/>
              </p:cNvSpPr>
              <p:nvPr userDrawn="1"/>
            </p:nvSpPr>
            <p:spPr bwMode="black">
              <a:xfrm>
                <a:off x="2826" y="2105"/>
                <a:ext cx="19" cy="106"/>
              </a:xfrm>
              <a:prstGeom prst="rect">
                <a:avLst/>
              </a:prstGeom>
              <a:solidFill>
                <a:schemeClr val="accent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41" name="Freeform 13"/>
              <p:cNvSpPr>
                <a:spLocks noEditPoints="1"/>
              </p:cNvSpPr>
              <p:nvPr userDrawn="1"/>
            </p:nvSpPr>
            <p:spPr bwMode="black">
              <a:xfrm>
                <a:off x="2859"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30"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30" y="5"/>
                    </a:cubicBezTo>
                    <a:cubicBezTo>
                      <a:pt x="34"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42" name="Freeform 14"/>
              <p:cNvSpPr>
                <a:spLocks noEditPoints="1"/>
              </p:cNvSpPr>
              <p:nvPr userDrawn="1"/>
            </p:nvSpPr>
            <p:spPr bwMode="black">
              <a:xfrm>
                <a:off x="3114" y="2131"/>
                <a:ext cx="82" cy="82"/>
              </a:xfrm>
              <a:custGeom>
                <a:avLst/>
                <a:gdLst/>
                <a:ahLst/>
                <a:cxnLst>
                  <a:cxn ang="0">
                    <a:pos x="8" y="20"/>
                  </a:cxn>
                  <a:cxn ang="0">
                    <a:pos x="17" y="28"/>
                  </a:cxn>
                  <a:cxn ang="0">
                    <a:pos x="25" y="23"/>
                  </a:cxn>
                  <a:cxn ang="0">
                    <a:pos x="33" y="23"/>
                  </a:cxn>
                  <a:cxn ang="0">
                    <a:pos x="27" y="32"/>
                  </a:cxn>
                  <a:cxn ang="0">
                    <a:pos x="17" y="35"/>
                  </a:cxn>
                  <a:cxn ang="0">
                    <a:pos x="0" y="17"/>
                  </a:cxn>
                  <a:cxn ang="0">
                    <a:pos x="17" y="0"/>
                  </a:cxn>
                  <a:cxn ang="0">
                    <a:pos x="29" y="5"/>
                  </a:cxn>
                  <a:cxn ang="0">
                    <a:pos x="34" y="20"/>
                  </a:cxn>
                  <a:cxn ang="0">
                    <a:pos x="8" y="20"/>
                  </a:cxn>
                  <a:cxn ang="0">
                    <a:pos x="27" y="14"/>
                  </a:cxn>
                  <a:cxn ang="0">
                    <a:pos x="17" y="6"/>
                  </a:cxn>
                  <a:cxn ang="0">
                    <a:pos x="8" y="14"/>
                  </a:cxn>
                  <a:cxn ang="0">
                    <a:pos x="27" y="14"/>
                  </a:cxn>
                </a:cxnLst>
                <a:rect l="0" t="0" r="r" b="b"/>
                <a:pathLst>
                  <a:path w="35" h="35">
                    <a:moveTo>
                      <a:pt x="8" y="20"/>
                    </a:moveTo>
                    <a:cubicBezTo>
                      <a:pt x="8" y="25"/>
                      <a:pt x="13" y="28"/>
                      <a:pt x="17" y="28"/>
                    </a:cubicBezTo>
                    <a:cubicBezTo>
                      <a:pt x="21" y="28"/>
                      <a:pt x="24" y="26"/>
                      <a:pt x="25" y="23"/>
                    </a:cubicBezTo>
                    <a:cubicBezTo>
                      <a:pt x="33" y="23"/>
                      <a:pt x="33" y="23"/>
                      <a:pt x="33" y="23"/>
                    </a:cubicBezTo>
                    <a:cubicBezTo>
                      <a:pt x="32" y="27"/>
                      <a:pt x="29" y="30"/>
                      <a:pt x="27" y="32"/>
                    </a:cubicBezTo>
                    <a:cubicBezTo>
                      <a:pt x="24" y="34"/>
                      <a:pt x="21" y="35"/>
                      <a:pt x="17" y="35"/>
                    </a:cubicBezTo>
                    <a:cubicBezTo>
                      <a:pt x="7" y="35"/>
                      <a:pt x="0" y="26"/>
                      <a:pt x="0" y="17"/>
                    </a:cubicBezTo>
                    <a:cubicBezTo>
                      <a:pt x="0" y="8"/>
                      <a:pt x="7" y="0"/>
                      <a:pt x="17" y="0"/>
                    </a:cubicBezTo>
                    <a:cubicBezTo>
                      <a:pt x="22" y="0"/>
                      <a:pt x="26" y="1"/>
                      <a:pt x="29" y="5"/>
                    </a:cubicBezTo>
                    <a:cubicBezTo>
                      <a:pt x="33" y="9"/>
                      <a:pt x="35" y="14"/>
                      <a:pt x="34" y="20"/>
                    </a:cubicBezTo>
                    <a:lnTo>
                      <a:pt x="8" y="20"/>
                    </a:lnTo>
                    <a:close/>
                    <a:moveTo>
                      <a:pt x="27" y="14"/>
                    </a:moveTo>
                    <a:cubicBezTo>
                      <a:pt x="26" y="11"/>
                      <a:pt x="23" y="6"/>
                      <a:pt x="17" y="6"/>
                    </a:cubicBezTo>
                    <a:cubicBezTo>
                      <a:pt x="11" y="6"/>
                      <a:pt x="8" y="10"/>
                      <a:pt x="8" y="14"/>
                    </a:cubicBezTo>
                    <a:lnTo>
                      <a:pt x="27" y="1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43" name="Freeform 15"/>
              <p:cNvSpPr>
                <a:spLocks noEditPoints="1"/>
              </p:cNvSpPr>
              <p:nvPr userDrawn="1"/>
            </p:nvSpPr>
            <p:spPr bwMode="black">
              <a:xfrm>
                <a:off x="2724" y="2131"/>
                <a:ext cx="83" cy="80"/>
              </a:xfrm>
              <a:custGeom>
                <a:avLst/>
                <a:gdLst/>
                <a:ahLst/>
                <a:cxnLst>
                  <a:cxn ang="0">
                    <a:pos x="35" y="17"/>
                  </a:cxn>
                  <a:cxn ang="0">
                    <a:pos x="35" y="17"/>
                  </a:cxn>
                  <a:cxn ang="0">
                    <a:pos x="35" y="1"/>
                  </a:cxn>
                  <a:cxn ang="0">
                    <a:pos x="27" y="1"/>
                  </a:cxn>
                  <a:cxn ang="0">
                    <a:pos x="27" y="4"/>
                  </a:cxn>
                  <a:cxn ang="0">
                    <a:pos x="18" y="0"/>
                  </a:cxn>
                  <a:cxn ang="0">
                    <a:pos x="0" y="17"/>
                  </a:cxn>
                  <a:cxn ang="0">
                    <a:pos x="0" y="17"/>
                  </a:cxn>
                  <a:cxn ang="0">
                    <a:pos x="18" y="34"/>
                  </a:cxn>
                  <a:cxn ang="0">
                    <a:pos x="27" y="30"/>
                  </a:cxn>
                  <a:cxn ang="0">
                    <a:pos x="27" y="34"/>
                  </a:cxn>
                  <a:cxn ang="0">
                    <a:pos x="35" y="34"/>
                  </a:cxn>
                  <a:cxn ang="0">
                    <a:pos x="35" y="17"/>
                  </a:cxn>
                  <a:cxn ang="0">
                    <a:pos x="18" y="27"/>
                  </a:cxn>
                  <a:cxn ang="0">
                    <a:pos x="8" y="17"/>
                  </a:cxn>
                  <a:cxn ang="0">
                    <a:pos x="8" y="17"/>
                  </a:cxn>
                  <a:cxn ang="0">
                    <a:pos x="18" y="7"/>
                  </a:cxn>
                  <a:cxn ang="0">
                    <a:pos x="27" y="17"/>
                  </a:cxn>
                  <a:cxn ang="0">
                    <a:pos x="18" y="27"/>
                  </a:cxn>
                </a:cxnLst>
                <a:rect l="0" t="0" r="r" b="b"/>
                <a:pathLst>
                  <a:path w="35" h="34">
                    <a:moveTo>
                      <a:pt x="35" y="17"/>
                    </a:moveTo>
                    <a:cubicBezTo>
                      <a:pt x="35" y="17"/>
                      <a:pt x="35" y="17"/>
                      <a:pt x="35" y="17"/>
                    </a:cubicBezTo>
                    <a:cubicBezTo>
                      <a:pt x="35" y="1"/>
                      <a:pt x="35" y="1"/>
                      <a:pt x="35" y="1"/>
                    </a:cubicBezTo>
                    <a:cubicBezTo>
                      <a:pt x="27" y="1"/>
                      <a:pt x="27" y="1"/>
                      <a:pt x="27" y="1"/>
                    </a:cubicBezTo>
                    <a:cubicBezTo>
                      <a:pt x="27" y="4"/>
                      <a:pt x="27" y="4"/>
                      <a:pt x="27" y="4"/>
                    </a:cubicBezTo>
                    <a:cubicBezTo>
                      <a:pt x="26" y="2"/>
                      <a:pt x="22" y="0"/>
                      <a:pt x="18" y="0"/>
                    </a:cubicBezTo>
                    <a:cubicBezTo>
                      <a:pt x="6" y="0"/>
                      <a:pt x="0" y="9"/>
                      <a:pt x="0" y="17"/>
                    </a:cubicBezTo>
                    <a:cubicBezTo>
                      <a:pt x="0" y="17"/>
                      <a:pt x="0" y="17"/>
                      <a:pt x="0" y="17"/>
                    </a:cubicBezTo>
                    <a:cubicBezTo>
                      <a:pt x="0" y="26"/>
                      <a:pt x="6" y="34"/>
                      <a:pt x="18" y="34"/>
                    </a:cubicBezTo>
                    <a:cubicBezTo>
                      <a:pt x="22" y="34"/>
                      <a:pt x="26" y="32"/>
                      <a:pt x="27" y="30"/>
                    </a:cubicBezTo>
                    <a:cubicBezTo>
                      <a:pt x="27" y="34"/>
                      <a:pt x="27" y="34"/>
                      <a:pt x="27" y="34"/>
                    </a:cubicBezTo>
                    <a:cubicBezTo>
                      <a:pt x="35" y="34"/>
                      <a:pt x="35" y="34"/>
                      <a:pt x="35" y="34"/>
                    </a:cubicBezTo>
                    <a:cubicBezTo>
                      <a:pt x="35" y="17"/>
                      <a:pt x="35" y="17"/>
                      <a:pt x="35" y="17"/>
                    </a:cubicBezTo>
                    <a:close/>
                    <a:moveTo>
                      <a:pt x="18" y="27"/>
                    </a:moveTo>
                    <a:cubicBezTo>
                      <a:pt x="12" y="27"/>
                      <a:pt x="8" y="23"/>
                      <a:pt x="8" y="17"/>
                    </a:cubicBezTo>
                    <a:cubicBezTo>
                      <a:pt x="8" y="17"/>
                      <a:pt x="8" y="17"/>
                      <a:pt x="8" y="17"/>
                    </a:cubicBezTo>
                    <a:cubicBezTo>
                      <a:pt x="8" y="11"/>
                      <a:pt x="12" y="7"/>
                      <a:pt x="18" y="7"/>
                    </a:cubicBezTo>
                    <a:cubicBezTo>
                      <a:pt x="23" y="7"/>
                      <a:pt x="27" y="11"/>
                      <a:pt x="27" y="17"/>
                    </a:cubicBezTo>
                    <a:cubicBezTo>
                      <a:pt x="27" y="23"/>
                      <a:pt x="23" y="27"/>
                      <a:pt x="18" y="27"/>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sp>
            <p:nvSpPr>
              <p:cNvPr id="44" name="Freeform 16"/>
              <p:cNvSpPr>
                <a:spLocks noEditPoints="1"/>
              </p:cNvSpPr>
              <p:nvPr userDrawn="1"/>
            </p:nvSpPr>
            <p:spPr bwMode="black">
              <a:xfrm>
                <a:off x="3194" y="2112"/>
                <a:ext cx="26" cy="26"/>
              </a:xfrm>
              <a:custGeom>
                <a:avLst/>
                <a:gdLst/>
                <a:ahLst/>
                <a:cxnLst>
                  <a:cxn ang="0">
                    <a:pos x="6" y="11"/>
                  </a:cxn>
                  <a:cxn ang="0">
                    <a:pos x="0" y="6"/>
                  </a:cxn>
                  <a:cxn ang="0">
                    <a:pos x="6" y="0"/>
                  </a:cxn>
                  <a:cxn ang="0">
                    <a:pos x="11" y="6"/>
                  </a:cxn>
                  <a:cxn ang="0">
                    <a:pos x="6" y="11"/>
                  </a:cxn>
                  <a:cxn ang="0">
                    <a:pos x="6" y="1"/>
                  </a:cxn>
                  <a:cxn ang="0">
                    <a:pos x="1" y="6"/>
                  </a:cxn>
                  <a:cxn ang="0">
                    <a:pos x="6" y="10"/>
                  </a:cxn>
                  <a:cxn ang="0">
                    <a:pos x="10" y="6"/>
                  </a:cxn>
                  <a:cxn ang="0">
                    <a:pos x="6" y="1"/>
                  </a:cxn>
                  <a:cxn ang="0">
                    <a:pos x="7" y="9"/>
                  </a:cxn>
                  <a:cxn ang="0">
                    <a:pos x="6" y="7"/>
                  </a:cxn>
                  <a:cxn ang="0">
                    <a:pos x="5" y="6"/>
                  </a:cxn>
                  <a:cxn ang="0">
                    <a:pos x="5" y="6"/>
                  </a:cxn>
                  <a:cxn ang="0">
                    <a:pos x="5" y="9"/>
                  </a:cxn>
                  <a:cxn ang="0">
                    <a:pos x="4" y="9"/>
                  </a:cxn>
                  <a:cxn ang="0">
                    <a:pos x="4" y="3"/>
                  </a:cxn>
                  <a:cxn ang="0">
                    <a:pos x="6" y="3"/>
                  </a:cxn>
                  <a:cxn ang="0">
                    <a:pos x="7" y="3"/>
                  </a:cxn>
                  <a:cxn ang="0">
                    <a:pos x="8" y="5"/>
                  </a:cxn>
                  <a:cxn ang="0">
                    <a:pos x="7" y="6"/>
                  </a:cxn>
                  <a:cxn ang="0">
                    <a:pos x="7" y="6"/>
                  </a:cxn>
                  <a:cxn ang="0">
                    <a:pos x="8" y="9"/>
                  </a:cxn>
                  <a:cxn ang="0">
                    <a:pos x="7" y="9"/>
                  </a:cxn>
                  <a:cxn ang="0">
                    <a:pos x="7" y="4"/>
                  </a:cxn>
                  <a:cxn ang="0">
                    <a:pos x="6" y="4"/>
                  </a:cxn>
                  <a:cxn ang="0">
                    <a:pos x="5" y="4"/>
                  </a:cxn>
                  <a:cxn ang="0">
                    <a:pos x="5" y="5"/>
                  </a:cxn>
                  <a:cxn ang="0">
                    <a:pos x="6" y="5"/>
                  </a:cxn>
                  <a:cxn ang="0">
                    <a:pos x="7" y="5"/>
                  </a:cxn>
                  <a:cxn ang="0">
                    <a:pos x="7" y="4"/>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moveTo>
                      <a:pt x="6" y="1"/>
                    </a:moveTo>
                    <a:cubicBezTo>
                      <a:pt x="3" y="1"/>
                      <a:pt x="1" y="3"/>
                      <a:pt x="1" y="6"/>
                    </a:cubicBezTo>
                    <a:cubicBezTo>
                      <a:pt x="1" y="8"/>
                      <a:pt x="3" y="10"/>
                      <a:pt x="6" y="10"/>
                    </a:cubicBezTo>
                    <a:cubicBezTo>
                      <a:pt x="8" y="10"/>
                      <a:pt x="10" y="8"/>
                      <a:pt x="10" y="6"/>
                    </a:cubicBezTo>
                    <a:cubicBezTo>
                      <a:pt x="10" y="3"/>
                      <a:pt x="8" y="1"/>
                      <a:pt x="6" y="1"/>
                    </a:cubicBezTo>
                    <a:moveTo>
                      <a:pt x="7" y="9"/>
                    </a:moveTo>
                    <a:cubicBezTo>
                      <a:pt x="6" y="7"/>
                      <a:pt x="6" y="7"/>
                      <a:pt x="6" y="7"/>
                    </a:cubicBezTo>
                    <a:cubicBezTo>
                      <a:pt x="6" y="7"/>
                      <a:pt x="6" y="6"/>
                      <a:pt x="5" y="6"/>
                    </a:cubicBezTo>
                    <a:cubicBezTo>
                      <a:pt x="5" y="6"/>
                      <a:pt x="5" y="6"/>
                      <a:pt x="5" y="6"/>
                    </a:cubicBezTo>
                    <a:cubicBezTo>
                      <a:pt x="5" y="9"/>
                      <a:pt x="5" y="9"/>
                      <a:pt x="5" y="9"/>
                    </a:cubicBezTo>
                    <a:cubicBezTo>
                      <a:pt x="4" y="9"/>
                      <a:pt x="4" y="9"/>
                      <a:pt x="4" y="9"/>
                    </a:cubicBezTo>
                    <a:cubicBezTo>
                      <a:pt x="4" y="3"/>
                      <a:pt x="4" y="3"/>
                      <a:pt x="4" y="3"/>
                    </a:cubicBezTo>
                    <a:cubicBezTo>
                      <a:pt x="6" y="3"/>
                      <a:pt x="6" y="3"/>
                      <a:pt x="6" y="3"/>
                    </a:cubicBezTo>
                    <a:cubicBezTo>
                      <a:pt x="6" y="3"/>
                      <a:pt x="7" y="3"/>
                      <a:pt x="7" y="3"/>
                    </a:cubicBezTo>
                    <a:cubicBezTo>
                      <a:pt x="8" y="3"/>
                      <a:pt x="8" y="4"/>
                      <a:pt x="8" y="5"/>
                    </a:cubicBezTo>
                    <a:cubicBezTo>
                      <a:pt x="8" y="5"/>
                      <a:pt x="7" y="6"/>
                      <a:pt x="7" y="6"/>
                    </a:cubicBezTo>
                    <a:cubicBezTo>
                      <a:pt x="7" y="6"/>
                      <a:pt x="7" y="6"/>
                      <a:pt x="7" y="6"/>
                    </a:cubicBezTo>
                    <a:cubicBezTo>
                      <a:pt x="8" y="9"/>
                      <a:pt x="8" y="9"/>
                      <a:pt x="8" y="9"/>
                    </a:cubicBezTo>
                    <a:lnTo>
                      <a:pt x="7" y="9"/>
                    </a:lnTo>
                    <a:close/>
                    <a:moveTo>
                      <a:pt x="7" y="4"/>
                    </a:moveTo>
                    <a:cubicBezTo>
                      <a:pt x="6" y="4"/>
                      <a:pt x="6" y="4"/>
                      <a:pt x="6" y="4"/>
                    </a:cubicBezTo>
                    <a:cubicBezTo>
                      <a:pt x="5" y="4"/>
                      <a:pt x="5" y="4"/>
                      <a:pt x="5" y="4"/>
                    </a:cubicBezTo>
                    <a:cubicBezTo>
                      <a:pt x="5" y="5"/>
                      <a:pt x="5" y="5"/>
                      <a:pt x="5" y="5"/>
                    </a:cubicBezTo>
                    <a:cubicBezTo>
                      <a:pt x="6" y="5"/>
                      <a:pt x="6" y="5"/>
                      <a:pt x="6" y="5"/>
                    </a:cubicBezTo>
                    <a:cubicBezTo>
                      <a:pt x="6" y="5"/>
                      <a:pt x="7" y="5"/>
                      <a:pt x="7" y="5"/>
                    </a:cubicBezTo>
                    <a:cubicBezTo>
                      <a:pt x="7" y="4"/>
                      <a:pt x="7" y="4"/>
                      <a:pt x="7" y="4"/>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Palatino"/>
                </a:endParaRPr>
              </a:p>
            </p:txBody>
          </p:sp>
        </p:grpSp>
      </p:grpSp>
    </p:spTree>
    <p:extLst>
      <p:ext uri="{BB962C8B-B14F-4D97-AF65-F5344CB8AC3E}">
        <p14:creationId xmlns:p14="http://schemas.microsoft.com/office/powerpoint/2010/main" val="402852878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ction Divider_Dark Gray">
    <p:bg>
      <p:bgPr>
        <a:solidFill>
          <a:srgbClr val="7C675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996403"/>
            <a:ext cx="12192000" cy="865195"/>
          </a:xfrm>
        </p:spPr>
        <p:txBody>
          <a:bodyPr anchor="ctr" anchorCtr="1"/>
          <a:lstStyle>
            <a:lvl1pPr algn="ctr">
              <a:lnSpc>
                <a:spcPct val="90000"/>
              </a:lnSpc>
              <a:defRPr sz="6133" spc="0" baseline="0">
                <a:solidFill>
                  <a:srgbClr val="EFEBEA"/>
                </a:solidFill>
              </a:defRPr>
            </a:lvl1pPr>
          </a:lstStyle>
          <a:p>
            <a:r>
              <a:rPr lang="en-US"/>
              <a:t>Section Divider</a:t>
            </a:r>
          </a:p>
        </p:txBody>
      </p:sp>
    </p:spTree>
    <p:extLst>
      <p:ext uri="{BB962C8B-B14F-4D97-AF65-F5344CB8AC3E}">
        <p14:creationId xmlns:p14="http://schemas.microsoft.com/office/powerpoint/2010/main" val="343624870"/>
      </p:ext>
    </p:extLst>
  </p:cSld>
  <p:clrMapOvr>
    <a:masterClrMapping/>
  </p:clrMapOvr>
  <p:transition advClick="0" advTm="300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ction Divider_Red">
    <p:bg>
      <p:bgPr>
        <a:solidFill>
          <a:srgbClr val="ADB8B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996403"/>
            <a:ext cx="12192000" cy="865195"/>
          </a:xfrm>
        </p:spPr>
        <p:txBody>
          <a:bodyPr anchor="ctr" anchorCtr="1"/>
          <a:lstStyle>
            <a:lvl1pPr algn="ctr">
              <a:lnSpc>
                <a:spcPct val="90000"/>
              </a:lnSpc>
              <a:defRPr sz="6133" spc="0">
                <a:solidFill>
                  <a:schemeClr val="accent5"/>
                </a:solidFill>
              </a:defRPr>
            </a:lvl1pPr>
          </a:lstStyle>
          <a:p>
            <a:r>
              <a:rPr lang="en-US"/>
              <a:t>Section Divider</a:t>
            </a:r>
          </a:p>
        </p:txBody>
      </p:sp>
    </p:spTree>
    <p:extLst>
      <p:ext uri="{BB962C8B-B14F-4D97-AF65-F5344CB8AC3E}">
        <p14:creationId xmlns:p14="http://schemas.microsoft.com/office/powerpoint/2010/main" val="3651341133"/>
      </p:ext>
    </p:extLst>
  </p:cSld>
  <p:clrMapOvr>
    <a:masterClrMapping/>
  </p:clrMapOvr>
  <p:transition advClick="0" advTm="300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ection Divider_Blue">
    <p:bg>
      <p:bgPr>
        <a:solidFill>
          <a:srgbClr val="AF856F"/>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996403"/>
            <a:ext cx="12192000" cy="865195"/>
          </a:xfrm>
        </p:spPr>
        <p:txBody>
          <a:bodyPr anchor="ctr" anchorCtr="1"/>
          <a:lstStyle>
            <a:lvl1pPr algn="ctr">
              <a:lnSpc>
                <a:spcPct val="90000"/>
              </a:lnSpc>
              <a:defRPr sz="6133" spc="0" baseline="0">
                <a:solidFill>
                  <a:schemeClr val="bg1"/>
                </a:solidFill>
              </a:defRPr>
            </a:lvl1pPr>
          </a:lstStyle>
          <a:p>
            <a:r>
              <a:rPr lang="en-US"/>
              <a:t>Section Divider</a:t>
            </a:r>
          </a:p>
        </p:txBody>
      </p:sp>
    </p:spTree>
    <p:extLst>
      <p:ext uri="{BB962C8B-B14F-4D97-AF65-F5344CB8AC3E}">
        <p14:creationId xmlns:p14="http://schemas.microsoft.com/office/powerpoint/2010/main" val="664879673"/>
      </p:ext>
    </p:extLst>
  </p:cSld>
  <p:clrMapOvr>
    <a:masterClrMapping/>
  </p:clrMapOvr>
  <p:transition advClick="0" advTm="3000">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Section Divider_Teal">
    <p:bg>
      <p:bgPr>
        <a:solidFill>
          <a:srgbClr val="C9C8AC"/>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996403"/>
            <a:ext cx="12192000" cy="865195"/>
          </a:xfrm>
        </p:spPr>
        <p:txBody>
          <a:bodyPr anchor="ctr" anchorCtr="1"/>
          <a:lstStyle>
            <a:lvl1pPr algn="ctr">
              <a:lnSpc>
                <a:spcPct val="90000"/>
              </a:lnSpc>
              <a:defRPr sz="6133" spc="0" baseline="0">
                <a:solidFill>
                  <a:srgbClr val="7C6756"/>
                </a:solidFill>
              </a:defRPr>
            </a:lvl1pPr>
          </a:lstStyle>
          <a:p>
            <a:r>
              <a:rPr lang="en-US"/>
              <a:t>Section Divider</a:t>
            </a:r>
          </a:p>
        </p:txBody>
      </p:sp>
    </p:spTree>
    <p:extLst>
      <p:ext uri="{BB962C8B-B14F-4D97-AF65-F5344CB8AC3E}">
        <p14:creationId xmlns:p14="http://schemas.microsoft.com/office/powerpoint/2010/main" val="2982069982"/>
      </p:ext>
    </p:extLst>
  </p:cSld>
  <p:clrMapOvr>
    <a:masterClrMapping/>
  </p:clrMapOvr>
  <p:transition advClick="0"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Statement with 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12192000" cy="6858000"/>
          </a:xfrm>
          <a:solidFill>
            <a:srgbClr val="BDBEBD"/>
          </a:solidFill>
        </p:spPr>
        <p:txBody>
          <a:bodyPr anchor="ctr"/>
          <a:lstStyle>
            <a:lvl1pPr algn="ctr">
              <a:defRPr>
                <a:solidFill>
                  <a:schemeClr val="bg1"/>
                </a:solidFill>
              </a:defRPr>
            </a:lvl1pPr>
          </a:lstStyle>
          <a:p>
            <a:r>
              <a:rPr lang="en-GB"/>
              <a:t>Click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1408892" y="1428891"/>
            <a:ext cx="9374216" cy="1046905"/>
          </a:xfrm>
        </p:spPr>
        <p:txBody>
          <a:bodyPr/>
          <a:lstStyle>
            <a:lvl1pPr algn="ctr">
              <a:lnSpc>
                <a:spcPts val="4270"/>
              </a:lnSpc>
              <a:defRPr sz="3681">
                <a:solidFill>
                  <a:schemeClr val="tx1"/>
                </a:solidFill>
              </a:defRPr>
            </a:lvl1pPr>
          </a:lstStyle>
          <a:p>
            <a:r>
              <a:rPr lang="en-US"/>
              <a:t>Sed hendrerit </a:t>
            </a:r>
            <a:br>
              <a:rPr lang="en-US"/>
            </a:br>
            <a:r>
              <a:rPr lang="en-US"/>
              <a:t>consectetur dapibus</a:t>
            </a:r>
          </a:p>
        </p:txBody>
      </p:sp>
      <p:sp>
        <p:nvSpPr>
          <p:cNvPr id="11" name="Text Placeholder 4">
            <a:extLst>
              <a:ext uri="{FF2B5EF4-FFF2-40B4-BE49-F238E27FC236}">
                <a16:creationId xmlns:a16="http://schemas.microsoft.com/office/drawing/2014/main" id="{45F5B617-B7F6-4B3F-EC8E-27579D5BCDA4}"/>
              </a:ext>
            </a:extLst>
          </p:cNvPr>
          <p:cNvSpPr>
            <a:spLocks noGrp="1"/>
          </p:cNvSpPr>
          <p:nvPr>
            <p:ph type="body" sz="quarter" idx="12" hasCustomPrompt="1"/>
          </p:nvPr>
        </p:nvSpPr>
        <p:spPr>
          <a:xfrm>
            <a:off x="2011739" y="2992068"/>
            <a:ext cx="7972662" cy="795554"/>
          </a:xfrm>
          <a:prstGeom prst="rect">
            <a:avLst/>
          </a:prstGeom>
        </p:spPr>
        <p:txBody>
          <a:bodyPr/>
          <a:lstStyle>
            <a:lvl1pPr marL="0" indent="0" algn="ctr">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marL="0" marR="0" lvl="0" indent="0" algn="ctr" defTabSz="916173" rtl="0" eaLnBrk="1" fontAlgn="auto" latinLnBrk="0" hangingPunct="1">
              <a:lnSpc>
                <a:spcPts val="2724"/>
              </a:lnSpc>
              <a:spcBef>
                <a:spcPts val="1000"/>
              </a:spcBef>
              <a:spcAft>
                <a:spcPts val="0"/>
              </a:spcAft>
              <a:buClrTx/>
              <a:buSzPct val="80000"/>
              <a:buFont typeface="Arial" panose="020B0604020202020204" pitchFamily="34" charset="0"/>
              <a:buNone/>
              <a:tabLst>
                <a:tab pos="186974" algn="l"/>
              </a:tabLst>
              <a:defRPr/>
            </a:pPr>
            <a:r>
              <a:rPr lang="en-US"/>
              <a:t>Lorem ipsum dolor sit amet, consectetur adipiscing elit. Sed porta magna eget est porttitor, nec rutrum nisi scelerisque. Nam vitae varius eros. Phasellus a tellus sit amet massa placerat rutrum.</a:t>
            </a:r>
            <a:r>
              <a:rPr lang="en-GB" sz="1908"/>
              <a:t> Sed malesuada, arcu vel posuere tristique, tortor nibh pharetra arcu, sed dignissim mauris purus eget turpis. Phasellus at velit aliquet, accumsan leo vitae, aliquet sem. Pellentesque mattis nibh libero, sed dapibus diam dictum vel. Quisque neque ligula, faucibus sodales tincidunt sed, viverra vitae sapien. </a:t>
            </a:r>
            <a:endParaRPr lang="en-US"/>
          </a:p>
        </p:txBody>
      </p:sp>
    </p:spTree>
    <p:extLst>
      <p:ext uri="{BB962C8B-B14F-4D97-AF65-F5344CB8AC3E}">
        <p14:creationId xmlns:p14="http://schemas.microsoft.com/office/powerpoint/2010/main" val="1877110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Sub-Section Divider">
    <p:bg>
      <p:bgPr>
        <a:solidFill>
          <a:srgbClr val="CFCBC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3090447"/>
            <a:ext cx="12192000" cy="677108"/>
          </a:xfrm>
        </p:spPr>
        <p:txBody>
          <a:bodyPr anchor="ctr" anchorCtr="1"/>
          <a:lstStyle>
            <a:lvl1pPr algn="ctr">
              <a:lnSpc>
                <a:spcPct val="90000"/>
              </a:lnSpc>
              <a:defRPr sz="4800" spc="0">
                <a:solidFill>
                  <a:srgbClr val="7C6756"/>
                </a:solidFill>
              </a:defRPr>
            </a:lvl1pPr>
          </a:lstStyle>
          <a:p>
            <a:r>
              <a:rPr lang="en-US"/>
              <a:t>Sub-Section</a:t>
            </a:r>
          </a:p>
        </p:txBody>
      </p:sp>
    </p:spTree>
    <p:extLst>
      <p:ext uri="{BB962C8B-B14F-4D97-AF65-F5344CB8AC3E}">
        <p14:creationId xmlns:p14="http://schemas.microsoft.com/office/powerpoint/2010/main" val="2129754895"/>
      </p:ext>
    </p:extLst>
  </p:cSld>
  <p:clrMapOvr>
    <a:masterClrMapping/>
  </p:clrMapOvr>
  <p:transition advClick="0" advTm="3000">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 Full Image_Dark">
    <p:bg>
      <p:bgPr>
        <a:solidFill>
          <a:schemeClr val="bg2"/>
        </a:solidFill>
        <a:effectLst/>
      </p:bgPr>
    </p:bg>
    <p:spTree>
      <p:nvGrpSpPr>
        <p:cNvPr id="1" name=""/>
        <p:cNvGrpSpPr/>
        <p:nvPr/>
      </p:nvGrpSpPr>
      <p:grpSpPr>
        <a:xfrm>
          <a:off x="0" y="0"/>
          <a:ext cx="0" cy="0"/>
          <a:chOff x="0" y="0"/>
          <a:chExt cx="0" cy="0"/>
        </a:xfrm>
      </p:grpSpPr>
      <p:sp>
        <p:nvSpPr>
          <p:cNvPr id="4" name="Picture Placeholder 6"/>
          <p:cNvSpPr>
            <a:spLocks noGrp="1"/>
          </p:cNvSpPr>
          <p:nvPr>
            <p:ph type="pic" sz="quarter" idx="11"/>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bg1"/>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7817"/>
            <a:ext cx="10782895" cy="494433"/>
          </a:xfrm>
        </p:spPr>
        <p:txBody>
          <a:bodyPr anchor="t"/>
          <a:lstStyle>
            <a:lvl1pPr marL="0" indent="0">
              <a:buNone/>
              <a:defRPr sz="3467" b="0">
                <a:solidFill>
                  <a:schemeClr val="bg1"/>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90993278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 Full Image_Light">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hasCustomPrompt="1"/>
          </p:nvPr>
        </p:nvSpPr>
        <p:spPr>
          <a:xfrm>
            <a:off x="493969" y="477763"/>
            <a:ext cx="10786535"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8" name="Text Placeholder 2"/>
          <p:cNvSpPr>
            <a:spLocks noGrp="1"/>
          </p:cNvSpPr>
          <p:nvPr>
            <p:ph type="body" idx="10" hasCustomPrompt="1"/>
          </p:nvPr>
        </p:nvSpPr>
        <p:spPr>
          <a:xfrm>
            <a:off x="498223" y="977817"/>
            <a:ext cx="10782895" cy="494433"/>
          </a:xfrm>
        </p:spPr>
        <p:txBody>
          <a:bodyPr anchor="t"/>
          <a:lstStyle>
            <a:lvl1pPr marL="0" indent="0">
              <a:buNone/>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6768096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 Image w/Margi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8" y="477763"/>
            <a:ext cx="11192256"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7" name="Picture Placeholder 6"/>
          <p:cNvSpPr>
            <a:spLocks noGrp="1"/>
          </p:cNvSpPr>
          <p:nvPr>
            <p:ph type="pic" sz="quarter" idx="11"/>
          </p:nvPr>
        </p:nvSpPr>
        <p:spPr>
          <a:xfrm>
            <a:off x="501653" y="1562102"/>
            <a:ext cx="11209864" cy="4848975"/>
          </a:xfrm>
        </p:spPr>
        <p:txBody>
          <a:bodyPr/>
          <a:lstStyle/>
          <a:p>
            <a:r>
              <a:rPr lang="en-US"/>
              <a:t>Drag picture to placeholder or click icon to add</a:t>
            </a:r>
          </a:p>
        </p:txBody>
      </p:sp>
      <p:sp>
        <p:nvSpPr>
          <p:cNvPr id="8" name="Text Placeholder 2"/>
          <p:cNvSpPr>
            <a:spLocks noGrp="1"/>
          </p:cNvSpPr>
          <p:nvPr>
            <p:ph type="body" idx="10" hasCustomPrompt="1"/>
          </p:nvPr>
        </p:nvSpPr>
        <p:spPr>
          <a:xfrm>
            <a:off x="498223" y="977817"/>
            <a:ext cx="11197067"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Tree>
    <p:extLst>
      <p:ext uri="{BB962C8B-B14F-4D97-AF65-F5344CB8AC3E}">
        <p14:creationId xmlns:p14="http://schemas.microsoft.com/office/powerpoint/2010/main" val="300482493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 Images w/Margi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7" y="477763"/>
            <a:ext cx="11204448"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7" name="Picture Placeholder 6"/>
          <p:cNvSpPr>
            <a:spLocks noGrp="1"/>
          </p:cNvSpPr>
          <p:nvPr>
            <p:ph type="pic" sz="quarter" idx="11"/>
          </p:nvPr>
        </p:nvSpPr>
        <p:spPr>
          <a:xfrm>
            <a:off x="501653" y="1562102"/>
            <a:ext cx="4493680" cy="4848975"/>
          </a:xfrm>
        </p:spPr>
        <p:txBody>
          <a:bodyPr/>
          <a:lstStyle/>
          <a:p>
            <a:r>
              <a:rPr lang="en-US"/>
              <a:t>Drag picture to placeholder or click icon to add</a:t>
            </a:r>
          </a:p>
        </p:txBody>
      </p:sp>
      <p:sp>
        <p:nvSpPr>
          <p:cNvPr id="8" name="Text Placeholder 2"/>
          <p:cNvSpPr>
            <a:spLocks noGrp="1"/>
          </p:cNvSpPr>
          <p:nvPr>
            <p:ph type="body" idx="10" hasCustomPrompt="1"/>
          </p:nvPr>
        </p:nvSpPr>
        <p:spPr>
          <a:xfrm>
            <a:off x="498221" y="977817"/>
            <a:ext cx="11204448" cy="494433"/>
          </a:xfrm>
        </p:spPr>
        <p:txBody>
          <a:bodyPr anchor="t"/>
          <a:lstStyle>
            <a:lvl1pPr marL="0" indent="0">
              <a:buNone/>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
        <p:nvSpPr>
          <p:cNvPr id="9" name="Picture Placeholder 6"/>
          <p:cNvSpPr>
            <a:spLocks noGrp="1"/>
          </p:cNvSpPr>
          <p:nvPr>
            <p:ph type="pic" sz="quarter" idx="12"/>
          </p:nvPr>
        </p:nvSpPr>
        <p:spPr>
          <a:xfrm>
            <a:off x="5132917" y="1562102"/>
            <a:ext cx="6563783" cy="4848975"/>
          </a:xfrm>
        </p:spPr>
        <p:txBody>
          <a:bodyPr/>
          <a:lstStyle/>
          <a:p>
            <a:r>
              <a:rPr lang="en-US"/>
              <a:t>Drag picture to placeholder or click icon to add</a:t>
            </a:r>
          </a:p>
        </p:txBody>
      </p:sp>
    </p:spTree>
    <p:extLst>
      <p:ext uri="{BB962C8B-B14F-4D97-AF65-F5344CB8AC3E}">
        <p14:creationId xmlns:p14="http://schemas.microsoft.com/office/powerpoint/2010/main" val="47189294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Images + Captions_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8" y="477763"/>
            <a:ext cx="9558528" cy="489023"/>
          </a:xfrm>
        </p:spPr>
        <p:txBody>
          <a:bodyPr vert="horz" wrap="square" lIns="0" tIns="0" rIns="91431"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7817"/>
            <a:ext cx="9558061"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
        <p:nvSpPr>
          <p:cNvPr id="8" name="Picture Placeholder 6"/>
          <p:cNvSpPr>
            <a:spLocks noGrp="1"/>
          </p:cNvSpPr>
          <p:nvPr>
            <p:ph type="pic" sz="quarter" idx="11"/>
          </p:nvPr>
        </p:nvSpPr>
        <p:spPr>
          <a:xfrm>
            <a:off x="499872" y="1804416"/>
            <a:ext cx="3816096" cy="3443288"/>
          </a:xfrm>
        </p:spPr>
        <p:txBody>
          <a:bodyPr/>
          <a:lstStyle>
            <a:lvl1pPr>
              <a:defRPr sz="2133"/>
            </a:lvl1pPr>
          </a:lstStyle>
          <a:p>
            <a:r>
              <a:rPr lang="en-US"/>
              <a:t>Drag picture to placeholder or click icon to add</a:t>
            </a:r>
          </a:p>
        </p:txBody>
      </p:sp>
      <p:sp>
        <p:nvSpPr>
          <p:cNvPr id="9" name="Picture Placeholder 4"/>
          <p:cNvSpPr>
            <a:spLocks noGrp="1"/>
          </p:cNvSpPr>
          <p:nvPr>
            <p:ph type="pic" sz="quarter" idx="12"/>
          </p:nvPr>
        </p:nvSpPr>
        <p:spPr>
          <a:xfrm>
            <a:off x="4451355" y="1804416"/>
            <a:ext cx="5608320" cy="3438144"/>
          </a:xfrm>
        </p:spPr>
        <p:txBody>
          <a:bodyPr/>
          <a:lstStyle>
            <a:lvl1pPr>
              <a:defRPr sz="2133"/>
            </a:lvl1pPr>
          </a:lstStyle>
          <a:p>
            <a:r>
              <a:rPr lang="en-US"/>
              <a:t>Drag picture to placeholder or click icon to add</a:t>
            </a:r>
          </a:p>
        </p:txBody>
      </p:sp>
      <p:sp>
        <p:nvSpPr>
          <p:cNvPr id="10" name="Text Placeholder 8"/>
          <p:cNvSpPr>
            <a:spLocks noGrp="1"/>
          </p:cNvSpPr>
          <p:nvPr>
            <p:ph type="body" sz="quarter" idx="13" hasCustomPrompt="1"/>
          </p:nvPr>
        </p:nvSpPr>
        <p:spPr>
          <a:xfrm>
            <a:off x="425593" y="5366286"/>
            <a:ext cx="3677920"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
        <p:nvSpPr>
          <p:cNvPr id="11" name="Text Placeholder 8"/>
          <p:cNvSpPr>
            <a:spLocks noGrp="1"/>
          </p:cNvSpPr>
          <p:nvPr>
            <p:ph type="body" sz="quarter" idx="14" hasCustomPrompt="1"/>
          </p:nvPr>
        </p:nvSpPr>
        <p:spPr>
          <a:xfrm>
            <a:off x="4382352" y="5366286"/>
            <a:ext cx="5619601"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Tree>
    <p:extLst>
      <p:ext uri="{BB962C8B-B14F-4D97-AF65-F5344CB8AC3E}">
        <p14:creationId xmlns:p14="http://schemas.microsoft.com/office/powerpoint/2010/main" val="209822129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Images + Captions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8" y="477763"/>
            <a:ext cx="11206965" cy="489023"/>
          </a:xfrm>
        </p:spPr>
        <p:txBody>
          <a:bodyPr vert="horz" wrap="square" lIns="0" tIns="0" rIns="91431"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7817"/>
            <a:ext cx="11202711"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
        <p:nvSpPr>
          <p:cNvPr id="7" name="Picture Placeholder 6"/>
          <p:cNvSpPr>
            <a:spLocks noGrp="1"/>
          </p:cNvSpPr>
          <p:nvPr>
            <p:ph type="pic" sz="quarter" idx="11"/>
          </p:nvPr>
        </p:nvSpPr>
        <p:spPr>
          <a:xfrm>
            <a:off x="499872" y="1804416"/>
            <a:ext cx="3657600" cy="3443288"/>
          </a:xfrm>
        </p:spPr>
        <p:txBody>
          <a:bodyPr/>
          <a:lstStyle>
            <a:lvl1pPr>
              <a:defRPr sz="2133"/>
            </a:lvl1pPr>
          </a:lstStyle>
          <a:p>
            <a:r>
              <a:rPr lang="en-US"/>
              <a:t>Drag picture to placeholder or click icon to add</a:t>
            </a:r>
          </a:p>
        </p:txBody>
      </p:sp>
      <p:sp>
        <p:nvSpPr>
          <p:cNvPr id="5" name="Picture Placeholder 4"/>
          <p:cNvSpPr>
            <a:spLocks noGrp="1"/>
          </p:cNvSpPr>
          <p:nvPr>
            <p:ph type="pic" sz="quarter" idx="12"/>
          </p:nvPr>
        </p:nvSpPr>
        <p:spPr>
          <a:xfrm>
            <a:off x="4276369" y="1804416"/>
            <a:ext cx="3657600" cy="3438144"/>
          </a:xfrm>
        </p:spPr>
        <p:txBody>
          <a:bodyPr/>
          <a:lstStyle>
            <a:lvl1pPr>
              <a:defRPr sz="2133"/>
            </a:lvl1pPr>
          </a:lstStyle>
          <a:p>
            <a:r>
              <a:rPr lang="en-US"/>
              <a:t>Drag picture to placeholder or click icon to add</a:t>
            </a:r>
          </a:p>
        </p:txBody>
      </p:sp>
      <p:sp>
        <p:nvSpPr>
          <p:cNvPr id="10" name="Picture Placeholder 4"/>
          <p:cNvSpPr>
            <a:spLocks noGrp="1"/>
          </p:cNvSpPr>
          <p:nvPr>
            <p:ph type="pic" sz="quarter" idx="15"/>
          </p:nvPr>
        </p:nvSpPr>
        <p:spPr>
          <a:xfrm>
            <a:off x="8047567" y="1804416"/>
            <a:ext cx="3657600" cy="3438144"/>
          </a:xfrm>
        </p:spPr>
        <p:txBody>
          <a:bodyPr/>
          <a:lstStyle>
            <a:lvl1pPr>
              <a:defRPr sz="2133"/>
            </a:lvl1pPr>
          </a:lstStyle>
          <a:p>
            <a:r>
              <a:rPr lang="en-US"/>
              <a:t>Drag picture to placeholder or click icon to add</a:t>
            </a:r>
          </a:p>
        </p:txBody>
      </p:sp>
      <p:sp>
        <p:nvSpPr>
          <p:cNvPr id="11" name="Text Placeholder 8"/>
          <p:cNvSpPr>
            <a:spLocks noGrp="1"/>
          </p:cNvSpPr>
          <p:nvPr>
            <p:ph type="body" sz="quarter" idx="13" hasCustomPrompt="1"/>
          </p:nvPr>
        </p:nvSpPr>
        <p:spPr>
          <a:xfrm>
            <a:off x="425593" y="5366286"/>
            <a:ext cx="3677920"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
        <p:nvSpPr>
          <p:cNvPr id="12" name="Text Placeholder 8"/>
          <p:cNvSpPr>
            <a:spLocks noGrp="1"/>
          </p:cNvSpPr>
          <p:nvPr>
            <p:ph type="body" sz="quarter" idx="14" hasCustomPrompt="1"/>
          </p:nvPr>
        </p:nvSpPr>
        <p:spPr>
          <a:xfrm>
            <a:off x="4196085" y="5366286"/>
            <a:ext cx="3711783"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
        <p:nvSpPr>
          <p:cNvPr id="13" name="Text Placeholder 8"/>
          <p:cNvSpPr>
            <a:spLocks noGrp="1"/>
          </p:cNvSpPr>
          <p:nvPr>
            <p:ph type="body" sz="quarter" idx="16" hasCustomPrompt="1"/>
          </p:nvPr>
        </p:nvSpPr>
        <p:spPr>
          <a:xfrm>
            <a:off x="7976451" y="5366286"/>
            <a:ext cx="3711783"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Tree>
    <p:extLst>
      <p:ext uri="{BB962C8B-B14F-4D97-AF65-F5344CB8AC3E}">
        <p14:creationId xmlns:p14="http://schemas.microsoft.com/office/powerpoint/2010/main" val="238620231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Images + Captions_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8" y="477763"/>
            <a:ext cx="11206965" cy="489023"/>
          </a:xfrm>
        </p:spPr>
        <p:txBody>
          <a:bodyPr vert="horz" wrap="square" lIns="0" tIns="0" rIns="91431"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3" y="977817"/>
            <a:ext cx="11202711" cy="494433"/>
          </a:xfrm>
        </p:spPr>
        <p:txBody>
          <a:bodyPr anchor="t"/>
          <a:lstStyle>
            <a:lvl1pPr marL="0" marR="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sz="3467"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marL="0" marR="0" lvl="0" indent="0" algn="l" defTabSz="1219060" rtl="0" eaLnBrk="1" fontAlgn="auto" latinLnBrk="0" hangingPunct="1">
              <a:lnSpc>
                <a:spcPct val="90000"/>
              </a:lnSpc>
              <a:spcBef>
                <a:spcPts val="267"/>
              </a:spcBef>
              <a:spcAft>
                <a:spcPts val="0"/>
              </a:spcAft>
              <a:buClr>
                <a:schemeClr val="accent5"/>
              </a:buClr>
              <a:buSzTx/>
              <a:buFont typeface="Garamond" panose="02020404030301010803" pitchFamily="18" charset="0"/>
              <a:buNone/>
              <a:tabLst/>
              <a:defRPr/>
            </a:pPr>
            <a:r>
              <a:rPr lang="en-US"/>
              <a:t>Subtitle</a:t>
            </a:r>
          </a:p>
          <a:p>
            <a:pPr lvl="0"/>
            <a:endParaRPr lang="en-US"/>
          </a:p>
        </p:txBody>
      </p:sp>
      <p:sp>
        <p:nvSpPr>
          <p:cNvPr id="11" name="Picture Placeholder 6"/>
          <p:cNvSpPr>
            <a:spLocks noGrp="1"/>
          </p:cNvSpPr>
          <p:nvPr>
            <p:ph type="pic" sz="quarter" idx="11"/>
          </p:nvPr>
        </p:nvSpPr>
        <p:spPr>
          <a:xfrm>
            <a:off x="499872" y="1804416"/>
            <a:ext cx="3657600" cy="3443288"/>
          </a:xfrm>
        </p:spPr>
        <p:txBody>
          <a:bodyPr/>
          <a:lstStyle>
            <a:lvl1pPr>
              <a:defRPr sz="2133"/>
            </a:lvl1pPr>
          </a:lstStyle>
          <a:p>
            <a:r>
              <a:rPr lang="en-US"/>
              <a:t>Drag picture to placeholder or click icon to add</a:t>
            </a:r>
          </a:p>
        </p:txBody>
      </p:sp>
      <p:sp>
        <p:nvSpPr>
          <p:cNvPr id="12" name="Picture Placeholder 4"/>
          <p:cNvSpPr>
            <a:spLocks noGrp="1"/>
          </p:cNvSpPr>
          <p:nvPr>
            <p:ph type="pic" sz="quarter" idx="12"/>
          </p:nvPr>
        </p:nvSpPr>
        <p:spPr>
          <a:xfrm>
            <a:off x="4276369" y="1804416"/>
            <a:ext cx="3657600" cy="3438144"/>
          </a:xfrm>
        </p:spPr>
        <p:txBody>
          <a:bodyPr/>
          <a:lstStyle>
            <a:lvl1pPr>
              <a:defRPr sz="2133"/>
            </a:lvl1pPr>
          </a:lstStyle>
          <a:p>
            <a:r>
              <a:rPr lang="en-US"/>
              <a:t>Drag picture to placeholder or click icon to add</a:t>
            </a:r>
          </a:p>
        </p:txBody>
      </p:sp>
      <p:sp>
        <p:nvSpPr>
          <p:cNvPr id="13" name="Picture Placeholder 4"/>
          <p:cNvSpPr>
            <a:spLocks noGrp="1"/>
          </p:cNvSpPr>
          <p:nvPr>
            <p:ph type="pic" sz="quarter" idx="15"/>
          </p:nvPr>
        </p:nvSpPr>
        <p:spPr>
          <a:xfrm>
            <a:off x="8047567" y="1804416"/>
            <a:ext cx="3657600" cy="3438144"/>
          </a:xfrm>
        </p:spPr>
        <p:txBody>
          <a:bodyPr/>
          <a:lstStyle>
            <a:lvl1pPr>
              <a:defRPr sz="2133"/>
            </a:lvl1pPr>
          </a:lstStyle>
          <a:p>
            <a:r>
              <a:rPr lang="en-US"/>
              <a:t>Drag picture to placeholder or click icon to add</a:t>
            </a:r>
          </a:p>
        </p:txBody>
      </p:sp>
      <p:sp>
        <p:nvSpPr>
          <p:cNvPr id="14" name="Text Placeholder 8"/>
          <p:cNvSpPr>
            <a:spLocks noGrp="1"/>
          </p:cNvSpPr>
          <p:nvPr>
            <p:ph type="body" sz="quarter" idx="13" hasCustomPrompt="1"/>
          </p:nvPr>
        </p:nvSpPr>
        <p:spPr>
          <a:xfrm>
            <a:off x="425593" y="5366286"/>
            <a:ext cx="3677920"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
        <p:nvSpPr>
          <p:cNvPr id="15" name="Text Placeholder 8"/>
          <p:cNvSpPr>
            <a:spLocks noGrp="1"/>
          </p:cNvSpPr>
          <p:nvPr>
            <p:ph type="body" sz="quarter" idx="14" hasCustomPrompt="1"/>
          </p:nvPr>
        </p:nvSpPr>
        <p:spPr>
          <a:xfrm>
            <a:off x="4196085" y="5366286"/>
            <a:ext cx="3711783"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
        <p:nvSpPr>
          <p:cNvPr id="16" name="Text Placeholder 8"/>
          <p:cNvSpPr>
            <a:spLocks noGrp="1"/>
          </p:cNvSpPr>
          <p:nvPr>
            <p:ph type="body" sz="quarter" idx="16" hasCustomPrompt="1"/>
          </p:nvPr>
        </p:nvSpPr>
        <p:spPr>
          <a:xfrm>
            <a:off x="7976451" y="5366286"/>
            <a:ext cx="3711783"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Tree>
    <p:extLst>
      <p:ext uri="{BB962C8B-B14F-4D97-AF65-F5344CB8AC3E}">
        <p14:creationId xmlns:p14="http://schemas.microsoft.com/office/powerpoint/2010/main" val="12300345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Images + More Text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9537996"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4" y="977817"/>
            <a:ext cx="9534777" cy="494433"/>
          </a:xfrm>
        </p:spPr>
        <p:txBody>
          <a:bodyPr anchor="t"/>
          <a:lstStyle>
            <a:lvl1pPr marL="0" indent="0">
              <a:buNone/>
              <a:defRPr sz="2133"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
        <p:nvSpPr>
          <p:cNvPr id="8" name="Picture Placeholder 6"/>
          <p:cNvSpPr>
            <a:spLocks noGrp="1"/>
          </p:cNvSpPr>
          <p:nvPr>
            <p:ph type="pic" sz="quarter" idx="11"/>
          </p:nvPr>
        </p:nvSpPr>
        <p:spPr>
          <a:xfrm>
            <a:off x="499871" y="2503163"/>
            <a:ext cx="3816096" cy="3443288"/>
          </a:xfrm>
        </p:spPr>
        <p:txBody>
          <a:bodyPr/>
          <a:lstStyle>
            <a:lvl1pPr>
              <a:defRPr sz="2133"/>
            </a:lvl1pPr>
          </a:lstStyle>
          <a:p>
            <a:r>
              <a:rPr lang="en-US"/>
              <a:t>Drag picture to placeholder or click icon to add</a:t>
            </a:r>
          </a:p>
        </p:txBody>
      </p:sp>
      <p:sp>
        <p:nvSpPr>
          <p:cNvPr id="10" name="Picture Placeholder 4"/>
          <p:cNvSpPr>
            <a:spLocks noGrp="1"/>
          </p:cNvSpPr>
          <p:nvPr>
            <p:ph type="pic" sz="quarter" idx="12"/>
          </p:nvPr>
        </p:nvSpPr>
        <p:spPr>
          <a:xfrm>
            <a:off x="4451355" y="2503163"/>
            <a:ext cx="5608320" cy="3438144"/>
          </a:xfrm>
        </p:spPr>
        <p:txBody>
          <a:bodyPr/>
          <a:lstStyle>
            <a:lvl1pPr>
              <a:defRPr sz="2133"/>
            </a:lvl1pPr>
          </a:lstStyle>
          <a:p>
            <a:r>
              <a:rPr lang="en-US"/>
              <a:t>Drag picture to placeholder or click icon to add</a:t>
            </a:r>
          </a:p>
        </p:txBody>
      </p:sp>
      <p:sp>
        <p:nvSpPr>
          <p:cNvPr id="16" name="Text Placeholder 8"/>
          <p:cNvSpPr>
            <a:spLocks noGrp="1"/>
          </p:cNvSpPr>
          <p:nvPr>
            <p:ph type="body" sz="quarter" idx="13" hasCustomPrompt="1"/>
          </p:nvPr>
        </p:nvSpPr>
        <p:spPr>
          <a:xfrm>
            <a:off x="425593" y="6042267"/>
            <a:ext cx="3677920"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
        <p:nvSpPr>
          <p:cNvPr id="17" name="Text Placeholder 8"/>
          <p:cNvSpPr>
            <a:spLocks noGrp="1"/>
          </p:cNvSpPr>
          <p:nvPr>
            <p:ph type="body" sz="quarter" idx="14" hasCustomPrompt="1"/>
          </p:nvPr>
        </p:nvSpPr>
        <p:spPr>
          <a:xfrm>
            <a:off x="4382352" y="6042267"/>
            <a:ext cx="5619601"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Tree>
    <p:extLst>
      <p:ext uri="{BB962C8B-B14F-4D97-AF65-F5344CB8AC3E}">
        <p14:creationId xmlns:p14="http://schemas.microsoft.com/office/powerpoint/2010/main" val="107526344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Images + More Text_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969" y="477763"/>
            <a:ext cx="9537996" cy="489023"/>
          </a:xfrm>
        </p:spPr>
        <p:txBody>
          <a:bodyPr vert="horz" wrap="square" lIns="0" tIns="0" rIns="0" bIns="0" rtlCol="0" anchor="b" anchorCtr="0">
            <a:spAutoFit/>
          </a:bodyPr>
          <a:lstStyle>
            <a:lvl1pPr algn="l" defTabSz="1219060" rtl="0" eaLnBrk="1" latinLnBrk="0" hangingPunct="1">
              <a:lnSpc>
                <a:spcPct val="90000"/>
              </a:lnSpc>
              <a:spcBef>
                <a:spcPct val="0"/>
              </a:spcBef>
              <a:buNone/>
              <a:defRPr lang="en-US" sz="3467" b="1" kern="1200" cap="none" baseline="0" dirty="0">
                <a:solidFill>
                  <a:schemeClr val="accent5"/>
                </a:solidFill>
                <a:latin typeface="Arial" pitchFamily="34" charset="0"/>
                <a:ea typeface="+mj-ea"/>
                <a:cs typeface="Arial" pitchFamily="34" charset="0"/>
              </a:defRPr>
            </a:lvl1pPr>
          </a:lstStyle>
          <a:p>
            <a:r>
              <a:rPr lang="en-US"/>
              <a:t>Title</a:t>
            </a:r>
          </a:p>
        </p:txBody>
      </p:sp>
      <p:sp>
        <p:nvSpPr>
          <p:cNvPr id="6" name="Text Placeholder 2"/>
          <p:cNvSpPr>
            <a:spLocks noGrp="1"/>
          </p:cNvSpPr>
          <p:nvPr>
            <p:ph type="body" idx="10" hasCustomPrompt="1"/>
          </p:nvPr>
        </p:nvSpPr>
        <p:spPr>
          <a:xfrm>
            <a:off x="498224" y="977817"/>
            <a:ext cx="9534777" cy="494433"/>
          </a:xfrm>
        </p:spPr>
        <p:txBody>
          <a:bodyPr anchor="t"/>
          <a:lstStyle>
            <a:lvl1pPr marL="0" indent="0">
              <a:buNone/>
              <a:defRPr sz="2133" b="0">
                <a:solidFill>
                  <a:schemeClr val="accent5"/>
                </a:solidFill>
                <a:latin typeface="Palatino"/>
                <a:cs typeface="Palatino"/>
              </a:defRPr>
            </a:lvl1pPr>
            <a:lvl2pPr marL="609530" indent="0">
              <a:buNone/>
              <a:defRPr sz="2400">
                <a:solidFill>
                  <a:schemeClr val="tx1">
                    <a:tint val="75000"/>
                  </a:schemeClr>
                </a:solidFill>
              </a:defRPr>
            </a:lvl2pPr>
            <a:lvl3pPr marL="1219060" indent="0">
              <a:buNone/>
              <a:defRPr sz="2133">
                <a:solidFill>
                  <a:schemeClr val="tx1">
                    <a:tint val="75000"/>
                  </a:schemeClr>
                </a:solidFill>
              </a:defRPr>
            </a:lvl3pPr>
            <a:lvl4pPr marL="1828589" indent="0">
              <a:buNone/>
              <a:defRPr sz="1867">
                <a:solidFill>
                  <a:schemeClr val="tx1">
                    <a:tint val="75000"/>
                  </a:schemeClr>
                </a:solidFill>
              </a:defRPr>
            </a:lvl4pPr>
            <a:lvl5pPr marL="2438120" indent="0">
              <a:buNone/>
              <a:defRPr sz="1867">
                <a:solidFill>
                  <a:schemeClr val="tx1">
                    <a:tint val="75000"/>
                  </a:schemeClr>
                </a:solidFill>
              </a:defRPr>
            </a:lvl5pPr>
            <a:lvl6pPr marL="3047650" indent="0">
              <a:buNone/>
              <a:defRPr sz="1867">
                <a:solidFill>
                  <a:schemeClr val="tx1">
                    <a:tint val="75000"/>
                  </a:schemeClr>
                </a:solidFill>
              </a:defRPr>
            </a:lvl6pPr>
            <a:lvl7pPr marL="3657179" indent="0">
              <a:buNone/>
              <a:defRPr sz="1867">
                <a:solidFill>
                  <a:schemeClr val="tx1">
                    <a:tint val="75000"/>
                  </a:schemeClr>
                </a:solidFill>
              </a:defRPr>
            </a:lvl7pPr>
            <a:lvl8pPr marL="4266709" indent="0">
              <a:buNone/>
              <a:defRPr sz="1867">
                <a:solidFill>
                  <a:schemeClr val="tx1">
                    <a:tint val="75000"/>
                  </a:schemeClr>
                </a:solidFill>
              </a:defRPr>
            </a:lvl8pPr>
            <a:lvl9pPr marL="4876239" indent="0">
              <a:buNone/>
              <a:defRPr sz="1867">
                <a:solidFill>
                  <a:schemeClr val="tx1">
                    <a:tint val="75000"/>
                  </a:schemeClr>
                </a:solidFill>
              </a:defRPr>
            </a:lvl9pPr>
          </a:lstStyle>
          <a:p>
            <a:pPr lvl="0"/>
            <a:r>
              <a:rPr lang="en-US"/>
              <a:t>Subtitle</a:t>
            </a:r>
          </a:p>
        </p:txBody>
      </p:sp>
      <p:sp>
        <p:nvSpPr>
          <p:cNvPr id="8" name="Picture Placeholder 6"/>
          <p:cNvSpPr>
            <a:spLocks noGrp="1"/>
          </p:cNvSpPr>
          <p:nvPr>
            <p:ph type="pic" sz="quarter" idx="11"/>
          </p:nvPr>
        </p:nvSpPr>
        <p:spPr>
          <a:xfrm>
            <a:off x="499871" y="2503163"/>
            <a:ext cx="3816096" cy="3443288"/>
          </a:xfrm>
        </p:spPr>
        <p:txBody>
          <a:bodyPr/>
          <a:lstStyle>
            <a:lvl1pPr>
              <a:defRPr sz="2133"/>
            </a:lvl1pPr>
          </a:lstStyle>
          <a:p>
            <a:r>
              <a:rPr lang="en-US"/>
              <a:t>Drag picture to placeholder or click icon to add</a:t>
            </a:r>
          </a:p>
        </p:txBody>
      </p:sp>
      <p:sp>
        <p:nvSpPr>
          <p:cNvPr id="10" name="Picture Placeholder 4"/>
          <p:cNvSpPr>
            <a:spLocks noGrp="1"/>
          </p:cNvSpPr>
          <p:nvPr>
            <p:ph type="pic" sz="quarter" idx="12"/>
          </p:nvPr>
        </p:nvSpPr>
        <p:spPr>
          <a:xfrm>
            <a:off x="4451355" y="2503163"/>
            <a:ext cx="5608320" cy="3438144"/>
          </a:xfrm>
        </p:spPr>
        <p:txBody>
          <a:bodyPr/>
          <a:lstStyle>
            <a:lvl1pPr>
              <a:defRPr sz="2133"/>
            </a:lvl1pPr>
          </a:lstStyle>
          <a:p>
            <a:r>
              <a:rPr lang="en-US"/>
              <a:t>Drag picture to placeholder or click icon to add</a:t>
            </a:r>
          </a:p>
        </p:txBody>
      </p:sp>
      <p:sp>
        <p:nvSpPr>
          <p:cNvPr id="16" name="Text Placeholder 8"/>
          <p:cNvSpPr>
            <a:spLocks noGrp="1"/>
          </p:cNvSpPr>
          <p:nvPr>
            <p:ph type="body" sz="quarter" idx="13" hasCustomPrompt="1"/>
          </p:nvPr>
        </p:nvSpPr>
        <p:spPr>
          <a:xfrm>
            <a:off x="425593" y="6042267"/>
            <a:ext cx="3677920"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
        <p:nvSpPr>
          <p:cNvPr id="17" name="Text Placeholder 8"/>
          <p:cNvSpPr>
            <a:spLocks noGrp="1"/>
          </p:cNvSpPr>
          <p:nvPr>
            <p:ph type="body" sz="quarter" idx="14" hasCustomPrompt="1"/>
          </p:nvPr>
        </p:nvSpPr>
        <p:spPr>
          <a:xfrm>
            <a:off x="4382352" y="6042267"/>
            <a:ext cx="5619601" cy="252413"/>
          </a:xfrm>
        </p:spPr>
        <p:txBody>
          <a:bodyPr wrap="square" lIns="0" tIns="0" bIns="0" anchor="t" anchorCtr="0"/>
          <a:lstStyle>
            <a:lvl1pPr marL="78315" indent="-78315" algn="l">
              <a:defRPr sz="1467" b="0" baseline="0"/>
            </a:lvl1pPr>
            <a:lvl2pPr>
              <a:defRPr sz="1867"/>
            </a:lvl2pPr>
            <a:lvl3pPr>
              <a:defRPr sz="1867"/>
            </a:lvl3pPr>
            <a:lvl4pPr>
              <a:defRPr sz="1867"/>
            </a:lvl4pPr>
            <a:lvl5pPr>
              <a:defRPr sz="1867"/>
            </a:lvl5pPr>
          </a:lstStyle>
          <a:p>
            <a:r>
              <a:rPr lang="en-US"/>
              <a:t>Caption goes here</a:t>
            </a:r>
          </a:p>
        </p:txBody>
      </p:sp>
    </p:spTree>
    <p:extLst>
      <p:ext uri="{BB962C8B-B14F-4D97-AF65-F5344CB8AC3E}">
        <p14:creationId xmlns:p14="http://schemas.microsoft.com/office/powerpoint/2010/main" val="326499109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theme" Target="../theme/theme2.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8" Type="http://schemas.openxmlformats.org/officeDocument/2006/relationships/slideLayout" Target="../slideLayouts/slideLayout86.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1" Type="http://schemas.openxmlformats.org/officeDocument/2006/relationships/slideLayout" Target="../slideLayouts/slideLayout79.xml"/><Relationship Id="rId6"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3290324" y="-681881"/>
            <a:ext cx="15482328" cy="8290982"/>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66138"/>
              </a:xfrm>
              <a:prstGeom prst="rect">
                <a:avLst/>
              </a:prstGeom>
              <a:noFill/>
            </p:spPr>
            <p:txBody>
              <a:bodyPr wrap="square" rtlCol="0">
                <a:spAutoFit/>
              </a:bodyPr>
              <a:lstStyle/>
              <a:p>
                <a:pPr algn="r"/>
                <a:r>
                  <a:rPr lang="en-GB" sz="954"/>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96987"/>
              </a:xfrm>
              <a:prstGeom prst="rect">
                <a:avLst/>
              </a:prstGeom>
              <a:noFill/>
            </p:spPr>
            <p:txBody>
              <a:bodyPr wrap="square" rtlCol="0">
                <a:spAutoFit/>
              </a:bodyPr>
              <a:lstStyle/>
              <a:p>
                <a:pPr algn="ctr"/>
                <a:r>
                  <a:rPr lang="en-GB" sz="716"/>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2" cy="458553"/>
              </a:xfrm>
              <a:prstGeom prst="rect">
                <a:avLst/>
              </a:prstGeom>
              <a:noFill/>
            </p:spPr>
            <p:txBody>
              <a:bodyPr wrap="square" rtlCol="0">
                <a:spAutoFit/>
              </a:bodyPr>
              <a:lstStyle/>
              <a:p>
                <a:pPr algn="ctr"/>
                <a:r>
                  <a:rPr lang="en-GB" sz="716"/>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96987"/>
                </a:xfrm>
                <a:prstGeom prst="rect">
                  <a:avLst/>
                </a:prstGeom>
                <a:noFill/>
              </p:spPr>
              <p:txBody>
                <a:bodyPr wrap="square" rtlCol="0">
                  <a:spAutoFit/>
                </a:bodyPr>
                <a:lstStyle/>
                <a:p>
                  <a:pPr algn="ctr"/>
                  <a:r>
                    <a:rPr lang="en-GB" sz="716"/>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96987"/>
                </a:xfrm>
                <a:prstGeom prst="rect">
                  <a:avLst/>
                </a:prstGeom>
                <a:noFill/>
              </p:spPr>
              <p:txBody>
                <a:bodyPr wrap="square" rtlCol="0">
                  <a:spAutoFit/>
                </a:bodyPr>
                <a:lstStyle/>
                <a:p>
                  <a:pPr algn="ctr"/>
                  <a:r>
                    <a:rPr lang="en-GB" sz="716"/>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1" y="10266874"/>
                <a:ext cx="773296" cy="296987"/>
              </a:xfrm>
              <a:prstGeom prst="rect">
                <a:avLst/>
              </a:prstGeom>
              <a:noFill/>
            </p:spPr>
            <p:txBody>
              <a:bodyPr wrap="square" rtlCol="0">
                <a:spAutoFit/>
              </a:bodyPr>
              <a:lstStyle/>
              <a:p>
                <a:pPr algn="ctr"/>
                <a:r>
                  <a:rPr lang="en-GB" sz="716"/>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96987"/>
                </a:xfrm>
                <a:prstGeom prst="rect">
                  <a:avLst/>
                </a:prstGeom>
                <a:noFill/>
              </p:spPr>
              <p:txBody>
                <a:bodyPr wrap="square" rtlCol="0">
                  <a:spAutoFit/>
                </a:bodyPr>
                <a:lstStyle/>
                <a:p>
                  <a:pPr algn="ctr"/>
                  <a:r>
                    <a:rPr lang="en-GB" sz="716"/>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451787" y="1764247"/>
            <a:ext cx="11288378" cy="4634822"/>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451787" y="766016"/>
            <a:ext cx="11288378" cy="494654"/>
          </a:xfrm>
          <a:prstGeom prst="rect">
            <a:avLst/>
          </a:prstGeom>
        </p:spPr>
        <p:txBody>
          <a:bodyPr vert="horz" lIns="0" tIns="0" rIns="0" bIns="0" rtlCol="0" anchor="t" anchorCtr="0">
            <a:noAutofit/>
          </a:bodyPr>
          <a:lstStyle/>
          <a:p>
            <a:r>
              <a:rPr lang="en-GB" dirty="0" err="1"/>
              <a:t>XClick</a:t>
            </a:r>
            <a:r>
              <a:rPr lang="en-GB" dirty="0"/>
              <a:t> to edit Master title style </a:t>
            </a:r>
            <a:r>
              <a:rPr lang="en-GB" dirty="0" err="1"/>
              <a:t>Xx</a:t>
            </a:r>
            <a:endParaRPr lang="en-US" dirty="0"/>
          </a:p>
        </p:txBody>
      </p:sp>
      <p:sp>
        <p:nvSpPr>
          <p:cNvPr id="5" name="PRESENTATION TITLE OR SECTION"/>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US"/>
              <a:t>Header Text – Remove if Not Needed</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0996695" y="6538805"/>
            <a:ext cx="743470" cy="240790"/>
          </a:xfrm>
          <a:prstGeom prst="rect">
            <a:avLst/>
          </a:prstGeom>
        </p:spPr>
        <p:txBody>
          <a:bodyPr vert="horz" lIns="0" tIns="0" rIns="0" bIns="0" rtlCol="0" anchor="ctr"/>
          <a:lstStyle>
            <a:lvl1pPr algn="r">
              <a:defRPr sz="920">
                <a:solidFill>
                  <a:schemeClr val="accent3"/>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8524357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91" r:id="rId78"/>
  </p:sldLayoutIdLst>
  <p:hf hdr="0" dt="0"/>
  <p:txStyles>
    <p:titleStyle>
      <a:lvl1pPr algn="l" defTabSz="914116" rtl="0" eaLnBrk="1" latinLnBrk="0" hangingPunct="1">
        <a:lnSpc>
          <a:spcPts val="4270"/>
        </a:lnSpc>
        <a:spcBef>
          <a:spcPts val="1000"/>
        </a:spcBef>
        <a:buNone/>
        <a:defRPr sz="3681" b="0" i="0" kern="1200">
          <a:solidFill>
            <a:schemeClr val="tx1"/>
          </a:solidFill>
          <a:latin typeface="Palatino" pitchFamily="2" charset="77"/>
          <a:ea typeface="+mj-ea"/>
          <a:cs typeface="+mj-cs"/>
        </a:defRPr>
      </a:lvl1pPr>
    </p:titleStyle>
    <p:bodyStyle>
      <a:lvl1pPr marL="0" indent="0" algn="l" defTabSz="916173" rtl="0" eaLnBrk="1" latinLnBrk="0" hangingPunct="1">
        <a:lnSpc>
          <a:spcPts val="1963"/>
        </a:lnSpc>
        <a:spcBef>
          <a:spcPts val="1000"/>
        </a:spcBef>
        <a:buSzPct val="80000"/>
        <a:buFontTx/>
        <a:buNone/>
        <a:tabLst>
          <a:tab pos="186974" algn="l"/>
        </a:tabLst>
        <a:defRPr sz="1227" kern="1200">
          <a:solidFill>
            <a:schemeClr val="tx1"/>
          </a:solidFill>
          <a:latin typeface="+mn-lt"/>
          <a:ea typeface="+mn-ea"/>
          <a:cs typeface="Arial" panose="020B0604020202020204" pitchFamily="34" charset="0"/>
        </a:defRPr>
      </a:lvl1pPr>
      <a:lvl2pPr marL="685587"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2pPr>
      <a:lvl3pPr marL="1142645"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3pPr>
      <a:lvl4pPr marL="1599702"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4pPr>
      <a:lvl5pPr marL="2056761"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16" rtl="0" eaLnBrk="1" latinLnBrk="0" hangingPunct="1">
        <a:defRPr sz="1799" kern="1200">
          <a:solidFill>
            <a:schemeClr val="tx1"/>
          </a:solidFill>
          <a:latin typeface="+mn-lt"/>
          <a:ea typeface="+mn-ea"/>
          <a:cs typeface="+mn-cs"/>
        </a:defRPr>
      </a:lvl1pPr>
      <a:lvl2pPr marL="457058" algn="l" defTabSz="914116" rtl="0" eaLnBrk="1" latinLnBrk="0" hangingPunct="1">
        <a:defRPr sz="1799" kern="1200">
          <a:solidFill>
            <a:schemeClr val="tx1"/>
          </a:solidFill>
          <a:latin typeface="+mn-lt"/>
          <a:ea typeface="+mn-ea"/>
          <a:cs typeface="+mn-cs"/>
        </a:defRPr>
      </a:lvl2pPr>
      <a:lvl3pPr marL="914116" algn="l" defTabSz="914116" rtl="0" eaLnBrk="1" latinLnBrk="0" hangingPunct="1">
        <a:defRPr sz="1799" kern="1200">
          <a:solidFill>
            <a:schemeClr val="tx1"/>
          </a:solidFill>
          <a:latin typeface="+mn-lt"/>
          <a:ea typeface="+mn-ea"/>
          <a:cs typeface="+mn-cs"/>
        </a:defRPr>
      </a:lvl3pPr>
      <a:lvl4pPr marL="1371174" algn="l" defTabSz="914116" rtl="0" eaLnBrk="1" latinLnBrk="0" hangingPunct="1">
        <a:defRPr sz="1799" kern="1200">
          <a:solidFill>
            <a:schemeClr val="tx1"/>
          </a:solidFill>
          <a:latin typeface="+mn-lt"/>
          <a:ea typeface="+mn-ea"/>
          <a:cs typeface="+mn-cs"/>
        </a:defRPr>
      </a:lvl4pPr>
      <a:lvl5pPr marL="1828232" algn="l" defTabSz="914116" rtl="0" eaLnBrk="1" latinLnBrk="0" hangingPunct="1">
        <a:defRPr sz="1799" kern="1200">
          <a:solidFill>
            <a:schemeClr val="tx1"/>
          </a:solidFill>
          <a:latin typeface="+mn-lt"/>
          <a:ea typeface="+mn-ea"/>
          <a:cs typeface="+mn-cs"/>
        </a:defRPr>
      </a:lvl5pPr>
      <a:lvl6pPr marL="2285289" algn="l" defTabSz="914116" rtl="0" eaLnBrk="1" latinLnBrk="0" hangingPunct="1">
        <a:defRPr sz="1799" kern="1200">
          <a:solidFill>
            <a:schemeClr val="tx1"/>
          </a:solidFill>
          <a:latin typeface="+mn-lt"/>
          <a:ea typeface="+mn-ea"/>
          <a:cs typeface="+mn-cs"/>
        </a:defRPr>
      </a:lvl6pPr>
      <a:lvl7pPr marL="2742347" algn="l" defTabSz="914116" rtl="0" eaLnBrk="1" latinLnBrk="0" hangingPunct="1">
        <a:defRPr sz="1799" kern="1200">
          <a:solidFill>
            <a:schemeClr val="tx1"/>
          </a:solidFill>
          <a:latin typeface="+mn-lt"/>
          <a:ea typeface="+mn-ea"/>
          <a:cs typeface="+mn-cs"/>
        </a:defRPr>
      </a:lvl7pPr>
      <a:lvl8pPr marL="3199405" algn="l" defTabSz="914116" rtl="0" eaLnBrk="1" latinLnBrk="0" hangingPunct="1">
        <a:defRPr sz="1799" kern="1200">
          <a:solidFill>
            <a:schemeClr val="tx1"/>
          </a:solidFill>
          <a:latin typeface="+mn-lt"/>
          <a:ea typeface="+mn-ea"/>
          <a:cs typeface="+mn-cs"/>
        </a:defRPr>
      </a:lvl8pPr>
      <a:lvl9pPr marL="3656463" algn="l" defTabSz="91411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7">
          <p15:clr>
            <a:srgbClr val="F26B43"/>
          </p15:clr>
        </p15:guide>
        <p15:guide id="3" pos="10850">
          <p15:clr>
            <a:srgbClr val="F26B43"/>
          </p15:clr>
        </p15:guide>
        <p15:guide id="4" pos="10169">
          <p15:clr>
            <a:srgbClr val="F26B43"/>
          </p15:clr>
        </p15:guide>
        <p15:guide id="5" pos="1098">
          <p15:clr>
            <a:srgbClr val="F26B43"/>
          </p15:clr>
        </p15:guide>
        <p15:guide id="6" pos="1302">
          <p15:clr>
            <a:srgbClr val="F26B43"/>
          </p15:clr>
        </p15:guide>
        <p15:guide id="7" pos="1982">
          <p15:clr>
            <a:srgbClr val="F26B43"/>
          </p15:clr>
        </p15:guide>
        <p15:guide id="8" pos="2186">
          <p15:clr>
            <a:srgbClr val="F26B43"/>
          </p15:clr>
        </p15:guide>
        <p15:guide id="9" pos="2867">
          <p15:clr>
            <a:srgbClr val="F26B43"/>
          </p15:clr>
        </p15:guide>
        <p15:guide id="10" pos="3071">
          <p15:clr>
            <a:srgbClr val="F26B43"/>
          </p15:clr>
        </p15:guide>
        <p15:guide id="11" pos="5724">
          <p15:clr>
            <a:srgbClr val="F26B43"/>
          </p15:clr>
        </p15:guide>
        <p15:guide id="12" pos="3751">
          <p15:clr>
            <a:srgbClr val="F26B43"/>
          </p15:clr>
        </p15:guide>
        <p15:guide id="13" pos="3955">
          <p15:clr>
            <a:srgbClr val="F26B43"/>
          </p15:clr>
        </p15:guide>
        <p15:guide id="14" pos="4658">
          <p15:clr>
            <a:srgbClr val="F26B43"/>
          </p15:clr>
        </p15:guide>
        <p15:guide id="15" pos="4840">
          <p15:clr>
            <a:srgbClr val="F26B43"/>
          </p15:clr>
        </p15:guide>
        <p15:guide id="16" pos="5543">
          <p15:clr>
            <a:srgbClr val="F26B43"/>
          </p15:clr>
        </p15:guide>
        <p15:guide id="17" pos="6427">
          <p15:clr>
            <a:srgbClr val="F26B43"/>
          </p15:clr>
        </p15:guide>
        <p15:guide id="18" pos="6609">
          <p15:clr>
            <a:srgbClr val="F26B43"/>
          </p15:clr>
        </p15:guide>
        <p15:guide id="19" pos="7289">
          <p15:clr>
            <a:srgbClr val="F26B43"/>
          </p15:clr>
        </p15:guide>
        <p15:guide id="20" pos="7516">
          <p15:clr>
            <a:srgbClr val="F26B43"/>
          </p15:clr>
        </p15:guide>
        <p15:guide id="21" pos="8174">
          <p15:clr>
            <a:srgbClr val="F26B43"/>
          </p15:clr>
        </p15:guide>
        <p15:guide id="22" pos="8400">
          <p15:clr>
            <a:srgbClr val="F26B43"/>
          </p15:clr>
        </p15:guide>
        <p15:guide id="23" pos="9081">
          <p15:clr>
            <a:srgbClr val="F26B43"/>
          </p15:clr>
        </p15:guide>
        <p15:guide id="24" pos="9285">
          <p15:clr>
            <a:srgbClr val="F26B43"/>
          </p15:clr>
        </p15:guide>
        <p15:guide id="25" pos="9965">
          <p15:clr>
            <a:srgbClr val="F26B43"/>
          </p15:clr>
        </p15:guide>
        <p15:guide id="27" orient="horz" pos="6336">
          <p15:clr>
            <a:srgbClr val="F26B43"/>
          </p15:clr>
        </p15:guide>
        <p15:guide id="45">
          <p15:clr>
            <a:srgbClr val="F26B43"/>
          </p15:clr>
        </p15:guide>
        <p15:guide id="46" orient="horz" pos="5912">
          <p15:clr>
            <a:srgbClr val="F26B43"/>
          </p15:clr>
        </p15:guide>
        <p15:guide id="47" orient="horz" pos="5708">
          <p15:clr>
            <a:srgbClr val="F26B43"/>
          </p15:clr>
        </p15:guide>
        <p15:guide id="48" orient="horz" pos="5096">
          <p15:clr>
            <a:srgbClr val="F26B43"/>
          </p15:clr>
        </p15:guide>
        <p15:guide id="49" orient="horz" pos="4688">
          <p15:clr>
            <a:srgbClr val="F26B43"/>
          </p15:clr>
        </p15:guide>
        <p15:guide id="50" orient="horz" pos="4483">
          <p15:clr>
            <a:srgbClr val="F26B43"/>
          </p15:clr>
        </p15:guide>
        <p15:guide id="51" orient="horz" pos="809">
          <p15:clr>
            <a:srgbClr val="F26B43"/>
          </p15:clr>
        </p15:guide>
        <p15:guide id="52" orient="horz" pos="1013">
          <p15:clr>
            <a:srgbClr val="F26B43"/>
          </p15:clr>
        </p15:guide>
        <p15:guide id="53" orient="horz" pos="5300">
          <p15:clr>
            <a:srgbClr val="F26B43"/>
          </p15:clr>
        </p15:guide>
        <p15:guide id="54" orient="horz" pos="1422">
          <p15:clr>
            <a:srgbClr val="F26B43"/>
          </p15:clr>
        </p15:guide>
        <p15:guide id="55" orient="horz" pos="1626">
          <p15:clr>
            <a:srgbClr val="F26B43"/>
          </p15:clr>
        </p15:guide>
        <p15:guide id="56" orient="horz" pos="2034">
          <p15:clr>
            <a:srgbClr val="F26B43"/>
          </p15:clr>
        </p15:guide>
        <p15:guide id="57" orient="horz" pos="2238">
          <p15:clr>
            <a:srgbClr val="F26B43"/>
          </p15:clr>
        </p15:guide>
        <p15:guide id="58" orient="horz" pos="2646">
          <p15:clr>
            <a:srgbClr val="F26B43"/>
          </p15:clr>
        </p15:guide>
        <p15:guide id="59" orient="horz" pos="2850">
          <p15:clr>
            <a:srgbClr val="F26B43"/>
          </p15:clr>
        </p15:guide>
        <p15:guide id="60" orient="horz" pos="3259">
          <p15:clr>
            <a:srgbClr val="F26B43"/>
          </p15:clr>
        </p15:guide>
        <p15:guide id="61" orient="horz" pos="3463">
          <p15:clr>
            <a:srgbClr val="F26B43"/>
          </p15:clr>
        </p15:guide>
        <p15:guide id="62" orient="horz" pos="3871">
          <p15:clr>
            <a:srgbClr val="F26B43"/>
          </p15:clr>
        </p15:guide>
        <p15:guide id="63" orient="horz" pos="407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9872" y="477998"/>
            <a:ext cx="10786533" cy="489023"/>
          </a:xfrm>
          <a:prstGeom prst="rect">
            <a:avLst/>
          </a:prstGeom>
        </p:spPr>
        <p:txBody>
          <a:bodyPr vert="horz" wrap="square" lIns="0" tIns="0" rIns="0" bIns="0" rtlCol="0" anchor="b" anchorCtr="0">
            <a:spAutoFit/>
          </a:bodyPr>
          <a:lstStyle/>
          <a:p>
            <a:r>
              <a:rPr lang="en-US"/>
              <a:t>Title</a:t>
            </a:r>
          </a:p>
        </p:txBody>
      </p:sp>
      <p:sp>
        <p:nvSpPr>
          <p:cNvPr id="3" name="Text Placeholder 2"/>
          <p:cNvSpPr>
            <a:spLocks noGrp="1"/>
          </p:cNvSpPr>
          <p:nvPr>
            <p:ph type="body" idx="1"/>
          </p:nvPr>
        </p:nvSpPr>
        <p:spPr>
          <a:xfrm>
            <a:off x="414529" y="1936796"/>
            <a:ext cx="10786535" cy="1661993"/>
          </a:xfrm>
          <a:prstGeom prst="rect">
            <a:avLst/>
          </a:prstGeom>
        </p:spPr>
        <p:txBody>
          <a:bodyPr vert="horz" wrap="square" lIns="0" tIns="0" rIns="0" bIns="0" rtlCol="0" anchor="t" anchorCtr="0">
            <a:noAutofit/>
          </a:bodyPr>
          <a:lstStyle/>
          <a:p>
            <a:pPr lvl="0"/>
            <a:r>
              <a:rPr lang="en-US"/>
              <a:t>Click to edit bullet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63473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Lst>
  <p:transition>
    <p:fade/>
  </p:transition>
  <p:hf sldNum="0" hdr="0"/>
  <p:txStyles>
    <p:titleStyle>
      <a:lvl1pPr algn="l" defTabSz="1219060" rtl="0" eaLnBrk="1" latinLnBrk="0" hangingPunct="1">
        <a:lnSpc>
          <a:spcPct val="90000"/>
        </a:lnSpc>
        <a:spcBef>
          <a:spcPct val="0"/>
        </a:spcBef>
        <a:buNone/>
        <a:defRPr lang="en-US" sz="3467" b="1" kern="1200" cap="none" spc="-133" baseline="0" dirty="0" smtClean="0">
          <a:solidFill>
            <a:srgbClr val="4A4642"/>
          </a:solidFill>
          <a:latin typeface="Arial" pitchFamily="34" charset="0"/>
          <a:ea typeface="+mj-ea"/>
          <a:cs typeface="Arial" pitchFamily="34" charset="0"/>
        </a:defRPr>
      </a:lvl1pPr>
    </p:titleStyle>
    <p:bodyStyle>
      <a:lvl1pPr marL="0" indent="0" algn="l" defTabSz="1219060" rtl="0" eaLnBrk="1" latinLnBrk="0" hangingPunct="1">
        <a:lnSpc>
          <a:spcPct val="90000"/>
        </a:lnSpc>
        <a:spcBef>
          <a:spcPts val="267"/>
        </a:spcBef>
        <a:buClr>
          <a:schemeClr val="accent5"/>
        </a:buClr>
        <a:buFont typeface="Garamond" panose="02020404030301010803" pitchFamily="18" charset="0"/>
        <a:buChar char=" "/>
        <a:defRPr lang="en-US" sz="2667" b="1" kern="1200" dirty="0" smtClean="0">
          <a:solidFill>
            <a:srgbClr val="4A4642"/>
          </a:solidFill>
          <a:latin typeface="+mj-lt"/>
          <a:ea typeface="+mn-ea"/>
          <a:cs typeface="+mn-cs"/>
        </a:defRPr>
      </a:lvl1pPr>
      <a:lvl2pPr marL="764029" indent="-615881" algn="l" defTabSz="1219060" rtl="0" eaLnBrk="1" latinLnBrk="0" hangingPunct="1">
        <a:lnSpc>
          <a:spcPct val="90000"/>
        </a:lnSpc>
        <a:spcBef>
          <a:spcPts val="267"/>
        </a:spcBef>
        <a:buClr>
          <a:schemeClr val="accent5"/>
        </a:buClr>
        <a:buFont typeface="Garamond" panose="02020404030301010803" pitchFamily="18" charset="0"/>
        <a:buChar char="―"/>
        <a:defRPr lang="en-US" sz="2667" b="0" kern="1200" dirty="0" smtClean="0">
          <a:solidFill>
            <a:srgbClr val="4A4642"/>
          </a:solidFill>
          <a:latin typeface="Palatino"/>
          <a:ea typeface="+mn-ea"/>
          <a:cs typeface="Palatino"/>
        </a:defRPr>
      </a:lvl2pPr>
      <a:lvl3pPr marL="1219060" indent="-455033" algn="l" defTabSz="1219060" rtl="0" eaLnBrk="1" latinLnBrk="0" hangingPunct="1">
        <a:lnSpc>
          <a:spcPct val="90000"/>
        </a:lnSpc>
        <a:spcBef>
          <a:spcPts val="267"/>
        </a:spcBef>
        <a:buClr>
          <a:schemeClr val="accent5"/>
        </a:buClr>
        <a:buFont typeface="Garamond" panose="02020404030301010803" pitchFamily="18" charset="0"/>
        <a:buChar char="―"/>
        <a:defRPr lang="en-US" sz="2667" b="0" kern="1200" dirty="0" smtClean="0">
          <a:solidFill>
            <a:srgbClr val="4A4642"/>
          </a:solidFill>
          <a:latin typeface="Palatino"/>
          <a:ea typeface="+mn-ea"/>
          <a:cs typeface="Palatino"/>
        </a:defRPr>
      </a:lvl3pPr>
      <a:lvl4pPr marL="1754516" indent="-535456" algn="l" defTabSz="1219060" rtl="0" eaLnBrk="1" latinLnBrk="0" hangingPunct="1">
        <a:lnSpc>
          <a:spcPct val="90000"/>
        </a:lnSpc>
        <a:spcBef>
          <a:spcPts val="267"/>
        </a:spcBef>
        <a:buClr>
          <a:schemeClr val="accent5"/>
        </a:buClr>
        <a:buFont typeface="Garamond" panose="02020404030301010803" pitchFamily="18" charset="0"/>
        <a:buChar char="―"/>
        <a:defRPr lang="en-US" sz="2667" b="0" kern="1200" dirty="0" smtClean="0">
          <a:solidFill>
            <a:srgbClr val="4A4642"/>
          </a:solidFill>
          <a:latin typeface="Palatino"/>
          <a:ea typeface="+mn-ea"/>
          <a:cs typeface="Palatino"/>
        </a:defRPr>
      </a:lvl4pPr>
      <a:lvl5pPr marL="2209546" indent="-455033" algn="l" defTabSz="1219060" rtl="0" eaLnBrk="1" latinLnBrk="0" hangingPunct="1">
        <a:lnSpc>
          <a:spcPct val="90000"/>
        </a:lnSpc>
        <a:spcBef>
          <a:spcPts val="267"/>
        </a:spcBef>
        <a:buClr>
          <a:schemeClr val="accent5"/>
        </a:buClr>
        <a:buFont typeface="Garamond" panose="02020404030301010803" pitchFamily="18" charset="0"/>
        <a:buChar char="―"/>
        <a:defRPr lang="en-US" sz="2667" b="0" kern="1200" dirty="0">
          <a:solidFill>
            <a:srgbClr val="4A4642"/>
          </a:solidFill>
          <a:latin typeface="Palatino"/>
          <a:ea typeface="+mn-ea"/>
          <a:cs typeface="Palatino"/>
        </a:defRPr>
      </a:lvl5pPr>
      <a:lvl6pPr marL="3352414" indent="-304764" algn="l" defTabSz="121906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944" indent="-304764" algn="l" defTabSz="121906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475" indent="-304764" algn="l" defTabSz="121906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005" indent="-304764" algn="l" defTabSz="121906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60" rtl="0" eaLnBrk="1" latinLnBrk="0" hangingPunct="1">
        <a:defRPr sz="2400" kern="1200">
          <a:solidFill>
            <a:schemeClr val="tx1"/>
          </a:solidFill>
          <a:latin typeface="+mn-lt"/>
          <a:ea typeface="+mn-ea"/>
          <a:cs typeface="+mn-cs"/>
        </a:defRPr>
      </a:lvl1pPr>
      <a:lvl2pPr marL="609530" algn="l" defTabSz="1219060" rtl="0" eaLnBrk="1" latinLnBrk="0" hangingPunct="1">
        <a:defRPr sz="2400" kern="1200">
          <a:solidFill>
            <a:schemeClr val="tx1"/>
          </a:solidFill>
          <a:latin typeface="+mn-lt"/>
          <a:ea typeface="+mn-ea"/>
          <a:cs typeface="+mn-cs"/>
        </a:defRPr>
      </a:lvl2pPr>
      <a:lvl3pPr marL="1219060" algn="l" defTabSz="1219060" rtl="0" eaLnBrk="1" latinLnBrk="0" hangingPunct="1">
        <a:defRPr sz="2400" kern="1200">
          <a:solidFill>
            <a:schemeClr val="tx1"/>
          </a:solidFill>
          <a:latin typeface="+mn-lt"/>
          <a:ea typeface="+mn-ea"/>
          <a:cs typeface="+mn-cs"/>
        </a:defRPr>
      </a:lvl3pPr>
      <a:lvl4pPr marL="1828589" algn="l" defTabSz="1219060" rtl="0" eaLnBrk="1" latinLnBrk="0" hangingPunct="1">
        <a:defRPr sz="2400" kern="1200">
          <a:solidFill>
            <a:schemeClr val="tx1"/>
          </a:solidFill>
          <a:latin typeface="+mn-lt"/>
          <a:ea typeface="+mn-ea"/>
          <a:cs typeface="+mn-cs"/>
        </a:defRPr>
      </a:lvl4pPr>
      <a:lvl5pPr marL="2438120" algn="l" defTabSz="1219060" rtl="0" eaLnBrk="1" latinLnBrk="0" hangingPunct="1">
        <a:defRPr sz="2400" kern="1200">
          <a:solidFill>
            <a:schemeClr val="tx1"/>
          </a:solidFill>
          <a:latin typeface="+mn-lt"/>
          <a:ea typeface="+mn-ea"/>
          <a:cs typeface="+mn-cs"/>
        </a:defRPr>
      </a:lvl5pPr>
      <a:lvl6pPr marL="3047650" algn="l" defTabSz="1219060" rtl="0" eaLnBrk="1" latinLnBrk="0" hangingPunct="1">
        <a:defRPr sz="2400" kern="1200">
          <a:solidFill>
            <a:schemeClr val="tx1"/>
          </a:solidFill>
          <a:latin typeface="+mn-lt"/>
          <a:ea typeface="+mn-ea"/>
          <a:cs typeface="+mn-cs"/>
        </a:defRPr>
      </a:lvl6pPr>
      <a:lvl7pPr marL="3657179" algn="l" defTabSz="1219060" rtl="0" eaLnBrk="1" latinLnBrk="0" hangingPunct="1">
        <a:defRPr sz="2400" kern="1200">
          <a:solidFill>
            <a:schemeClr val="tx1"/>
          </a:solidFill>
          <a:latin typeface="+mn-lt"/>
          <a:ea typeface="+mn-ea"/>
          <a:cs typeface="+mn-cs"/>
        </a:defRPr>
      </a:lvl7pPr>
      <a:lvl8pPr marL="4266709" algn="l" defTabSz="1219060" rtl="0" eaLnBrk="1" latinLnBrk="0" hangingPunct="1">
        <a:defRPr sz="2400" kern="1200">
          <a:solidFill>
            <a:schemeClr val="tx1"/>
          </a:solidFill>
          <a:latin typeface="+mn-lt"/>
          <a:ea typeface="+mn-ea"/>
          <a:cs typeface="+mn-cs"/>
        </a:defRPr>
      </a:lvl8pPr>
      <a:lvl9pPr marL="4876239" algn="l" defTabSz="121906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1.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5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50.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0.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8.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79DA17-9992-9CBA-40E3-F03E06D14F98}"/>
              </a:ext>
            </a:extLst>
          </p:cNvPr>
          <p:cNvSpPr>
            <a:spLocks noGrp="1"/>
          </p:cNvSpPr>
          <p:nvPr>
            <p:ph type="body" sz="quarter" idx="10"/>
          </p:nvPr>
        </p:nvSpPr>
        <p:spPr/>
        <p:txBody>
          <a:bodyPr/>
          <a:lstStyle/>
          <a:p>
            <a:pPr>
              <a:buNone/>
            </a:pPr>
            <a:r>
              <a:rPr lang="en-US" dirty="0"/>
              <a:t>FOR INTERNAL USE ONLY</a:t>
            </a:r>
          </a:p>
        </p:txBody>
      </p:sp>
      <p:sp>
        <p:nvSpPr>
          <p:cNvPr id="3" name="Title 2">
            <a:extLst>
              <a:ext uri="{FF2B5EF4-FFF2-40B4-BE49-F238E27FC236}">
                <a16:creationId xmlns:a16="http://schemas.microsoft.com/office/drawing/2014/main" id="{2123DCE1-9793-2DB3-CA25-D3DC820A7F88}"/>
              </a:ext>
            </a:extLst>
          </p:cNvPr>
          <p:cNvSpPr>
            <a:spLocks noGrp="1"/>
          </p:cNvSpPr>
          <p:nvPr>
            <p:ph type="title"/>
          </p:nvPr>
        </p:nvSpPr>
        <p:spPr>
          <a:xfrm>
            <a:off x="1785053" y="2558601"/>
            <a:ext cx="5055784" cy="812402"/>
          </a:xfrm>
        </p:spPr>
        <p:txBody>
          <a:bodyPr/>
          <a:lstStyle/>
          <a:p>
            <a:r>
              <a:rPr lang="en-US" dirty="0"/>
              <a:t>Jean Nouvel </a:t>
            </a:r>
            <a:br>
              <a:rPr lang="en-US" dirty="0"/>
            </a:br>
            <a:r>
              <a:rPr lang="en-US" dirty="0"/>
              <a:t>seating collection</a:t>
            </a:r>
          </a:p>
        </p:txBody>
      </p:sp>
      <p:sp>
        <p:nvSpPr>
          <p:cNvPr id="4" name="Text Placeholder 3">
            <a:extLst>
              <a:ext uri="{FF2B5EF4-FFF2-40B4-BE49-F238E27FC236}">
                <a16:creationId xmlns:a16="http://schemas.microsoft.com/office/drawing/2014/main" id="{6A5E5858-3BE9-9C45-2319-F1F623138EE4}"/>
              </a:ext>
            </a:extLst>
          </p:cNvPr>
          <p:cNvSpPr>
            <a:spLocks noGrp="1"/>
          </p:cNvSpPr>
          <p:nvPr>
            <p:ph type="body" idx="1"/>
          </p:nvPr>
        </p:nvSpPr>
        <p:spPr/>
        <p:txBody>
          <a:bodyPr/>
          <a:lstStyle/>
          <a:p>
            <a:r>
              <a:rPr lang="en-US" dirty="0"/>
              <a:t>The Modern Nature of Seating.</a:t>
            </a:r>
          </a:p>
        </p:txBody>
      </p:sp>
    </p:spTree>
    <p:extLst>
      <p:ext uri="{BB962C8B-B14F-4D97-AF65-F5344CB8AC3E}">
        <p14:creationId xmlns:p14="http://schemas.microsoft.com/office/powerpoint/2010/main" val="863139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2C670-315E-F303-1CFD-6B76F2B28B2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E72109-89E7-B867-095D-03AC7C979064}"/>
              </a:ext>
            </a:extLst>
          </p:cNvPr>
          <p:cNvSpPr>
            <a:spLocks noGrp="1"/>
          </p:cNvSpPr>
          <p:nvPr>
            <p:ph type="sldNum" sz="quarter" idx="17"/>
          </p:nvPr>
        </p:nvSpPr>
        <p:spPr/>
        <p:txBody>
          <a:bodyPr/>
          <a:lstStyle/>
          <a:p>
            <a:fld id="{387AECDB-6C85-4FE3-9DAF-486A9B5BAE12}" type="slidenum">
              <a:rPr lang="en-GB" smtClean="0"/>
              <a:pPr/>
              <a:t>10</a:t>
            </a:fld>
            <a:endParaRPr lang="en-GB"/>
          </a:p>
        </p:txBody>
      </p:sp>
      <p:pic>
        <p:nvPicPr>
          <p:cNvPr id="6" name="Picture Placeholder 5">
            <a:extLst>
              <a:ext uri="{FF2B5EF4-FFF2-40B4-BE49-F238E27FC236}">
                <a16:creationId xmlns:a16="http://schemas.microsoft.com/office/drawing/2014/main" id="{E7259FA8-ED15-2E17-9692-D3C967DE5458}"/>
              </a:ext>
            </a:extLst>
          </p:cNvPr>
          <p:cNvPicPr>
            <a:picLocks noGrp="1" noChangeAspect="1"/>
          </p:cNvPicPr>
          <p:nvPr>
            <p:ph type="pic" sz="quarter" idx="18"/>
          </p:nvPr>
        </p:nvPicPr>
        <p:blipFill>
          <a:blip r:embed="rId2"/>
          <a:srcRect/>
          <a:stretch/>
        </p:blipFill>
        <p:spPr/>
      </p:pic>
    </p:spTree>
    <p:extLst>
      <p:ext uri="{BB962C8B-B14F-4D97-AF65-F5344CB8AC3E}">
        <p14:creationId xmlns:p14="http://schemas.microsoft.com/office/powerpoint/2010/main" val="1208914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91194-C60D-37B1-266C-1EF95F39244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C56129-6E4E-D9BE-4505-1537A2F0B166}"/>
              </a:ext>
            </a:extLst>
          </p:cNvPr>
          <p:cNvSpPr>
            <a:spLocks noGrp="1"/>
          </p:cNvSpPr>
          <p:nvPr>
            <p:ph type="sldNum" sz="quarter" idx="17"/>
          </p:nvPr>
        </p:nvSpPr>
        <p:spPr/>
        <p:txBody>
          <a:bodyPr/>
          <a:lstStyle/>
          <a:p>
            <a:fld id="{387AECDB-6C85-4FE3-9DAF-486A9B5BAE12}" type="slidenum">
              <a:rPr lang="en-GB" smtClean="0"/>
              <a:pPr/>
              <a:t>11</a:t>
            </a:fld>
            <a:endParaRPr lang="en-GB"/>
          </a:p>
        </p:txBody>
      </p:sp>
      <p:pic>
        <p:nvPicPr>
          <p:cNvPr id="6" name="Picture Placeholder 5">
            <a:extLst>
              <a:ext uri="{FF2B5EF4-FFF2-40B4-BE49-F238E27FC236}">
                <a16:creationId xmlns:a16="http://schemas.microsoft.com/office/drawing/2014/main" id="{00074A58-61C2-3A87-4ADC-6B66D3FE6067}"/>
              </a:ext>
            </a:extLst>
          </p:cNvPr>
          <p:cNvPicPr>
            <a:picLocks noGrp="1" noChangeAspect="1"/>
          </p:cNvPicPr>
          <p:nvPr>
            <p:ph type="pic" sz="quarter" idx="18"/>
          </p:nvPr>
        </p:nvPicPr>
        <p:blipFill>
          <a:blip r:embed="rId2"/>
          <a:srcRect/>
          <a:stretch/>
        </p:blipFill>
        <p:spPr/>
      </p:pic>
    </p:spTree>
    <p:extLst>
      <p:ext uri="{BB962C8B-B14F-4D97-AF65-F5344CB8AC3E}">
        <p14:creationId xmlns:p14="http://schemas.microsoft.com/office/powerpoint/2010/main" val="2891560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01F73-7ACE-8B38-2B2F-F84D1EB168BF}"/>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2464079-9515-33CE-AD14-44E6C6B30847}"/>
              </a:ext>
            </a:extLst>
          </p:cNvPr>
          <p:cNvPicPr>
            <a:picLocks noGrp="1" noChangeAspect="1"/>
          </p:cNvPicPr>
          <p:nvPr>
            <p:ph type="pic" sz="quarter" idx="14"/>
          </p:nvPr>
        </p:nvPicPr>
        <p:blipFill>
          <a:blip r:embed="rId2"/>
          <a:srcRect/>
          <a:stretch/>
        </p:blipFill>
        <p:spPr>
          <a:xfrm>
            <a:off x="20" y="10"/>
            <a:ext cx="12191980" cy="6857990"/>
          </a:xfrm>
          <a:noFill/>
        </p:spPr>
      </p:pic>
      <p:sp>
        <p:nvSpPr>
          <p:cNvPr id="29" name="Text Placeholder 2">
            <a:extLst>
              <a:ext uri="{FF2B5EF4-FFF2-40B4-BE49-F238E27FC236}">
                <a16:creationId xmlns:a16="http://schemas.microsoft.com/office/drawing/2014/main" id="{FB27815B-3DBB-AACE-5A12-7537D5EFA7BE}"/>
              </a:ext>
            </a:extLst>
          </p:cNvPr>
          <p:cNvSpPr>
            <a:spLocks noGrp="1"/>
          </p:cNvSpPr>
          <p:nvPr>
            <p:ph type="body" sz="quarter" idx="18"/>
          </p:nvPr>
        </p:nvSpPr>
        <p:spPr>
          <a:xfrm>
            <a:off x="1" y="0"/>
            <a:ext cx="7907814" cy="6858000"/>
          </a:xfrm>
        </p:spPr>
        <p:txBody>
          <a:bodyPr/>
          <a:lstStyle/>
          <a:p>
            <a:endParaRPr lang="en-US" dirty="0"/>
          </a:p>
        </p:txBody>
      </p:sp>
      <p:sp>
        <p:nvSpPr>
          <p:cNvPr id="4" name="Title 3">
            <a:extLst>
              <a:ext uri="{FF2B5EF4-FFF2-40B4-BE49-F238E27FC236}">
                <a16:creationId xmlns:a16="http://schemas.microsoft.com/office/drawing/2014/main" id="{F04D5117-E0B6-C18F-D82E-CAE00C22A680}"/>
              </a:ext>
            </a:extLst>
          </p:cNvPr>
          <p:cNvSpPr>
            <a:spLocks noGrp="1"/>
          </p:cNvSpPr>
          <p:nvPr>
            <p:ph type="title"/>
          </p:nvPr>
        </p:nvSpPr>
        <p:spPr>
          <a:xfrm>
            <a:off x="451236" y="1441817"/>
            <a:ext cx="7456028" cy="2696810"/>
          </a:xfrm>
        </p:spPr>
        <p:txBody>
          <a:bodyPr anchor="t">
            <a:normAutofit/>
          </a:bodyPr>
          <a:lstStyle/>
          <a:p>
            <a:r>
              <a:rPr lang="en-US" dirty="0">
                <a:latin typeface="Palatino" pitchFamily="2" charset="77"/>
                <a:ea typeface="Palatino" pitchFamily="2" charset="77"/>
              </a:rPr>
              <a:t>Where comfort</a:t>
            </a:r>
            <a:br>
              <a:rPr lang="en-US" dirty="0">
                <a:latin typeface="Palatino" pitchFamily="2" charset="77"/>
                <a:ea typeface="Palatino" pitchFamily="2" charset="77"/>
              </a:rPr>
            </a:br>
            <a:r>
              <a:rPr lang="en-US" dirty="0">
                <a:latin typeface="Palatino" pitchFamily="2" charset="77"/>
                <a:ea typeface="Palatino" pitchFamily="2" charset="77"/>
              </a:rPr>
              <a:t>meets company</a:t>
            </a:r>
          </a:p>
        </p:txBody>
      </p:sp>
      <p:sp>
        <p:nvSpPr>
          <p:cNvPr id="5" name="Text Placeholder 4">
            <a:extLst>
              <a:ext uri="{FF2B5EF4-FFF2-40B4-BE49-F238E27FC236}">
                <a16:creationId xmlns:a16="http://schemas.microsoft.com/office/drawing/2014/main" id="{B7A8BB5F-565D-1688-64B0-C8E613A30171}"/>
              </a:ext>
            </a:extLst>
          </p:cNvPr>
          <p:cNvSpPr>
            <a:spLocks noGrp="1"/>
          </p:cNvSpPr>
          <p:nvPr>
            <p:ph type="body" sz="quarter" idx="12"/>
          </p:nvPr>
        </p:nvSpPr>
        <p:spPr>
          <a:xfrm>
            <a:off x="451236" y="4323749"/>
            <a:ext cx="7099491" cy="1207943"/>
          </a:xfrm>
        </p:spPr>
        <p:txBody>
          <a:bodyPr anchor="t">
            <a:normAutofit/>
          </a:bodyPr>
          <a:lstStyle/>
          <a:p>
            <a:pPr marL="0" marR="0"/>
            <a:r>
              <a:rPr lang="en-US" sz="1700" dirty="0">
                <a:effectLst/>
                <a:ea typeface="Times New Roman" panose="02020603050405020304" pitchFamily="18" charset="0"/>
                <a:cs typeface="Arial" panose="020B0604020202020204" pitchFamily="34" charset="0"/>
              </a:rPr>
              <a:t>Ateliers </a:t>
            </a:r>
            <a:r>
              <a:rPr lang="en-US" sz="1700" kern="0" dirty="0">
                <a:effectLst/>
                <a:ea typeface="Times New Roman" panose="02020603050405020304" pitchFamily="18" charset="0"/>
                <a:cs typeface="Arial" panose="020B0604020202020204" pitchFamily="34" charset="0"/>
              </a:rPr>
              <a:t>Jean Nouvel reimagines the classic French tête-à-tête loveseat in a sculptural update that intuitively brings people together.</a:t>
            </a:r>
            <a:r>
              <a:rPr lang="en-US" sz="1700" dirty="0">
                <a:effectLst/>
              </a:rPr>
              <a:t> </a:t>
            </a:r>
            <a:endParaRPr lang="en-US" sz="1700" dirty="0">
              <a:effectLst/>
              <a:latin typeface="Times New Roman" panose="02020603050405020304" pitchFamily="18" charset="0"/>
              <a:ea typeface="Times New Roman" panose="02020603050405020304" pitchFamily="18" charset="0"/>
            </a:endParaRPr>
          </a:p>
        </p:txBody>
      </p:sp>
      <p:sp>
        <p:nvSpPr>
          <p:cNvPr id="3" name="Slide Number Placeholder 2" hidden="1">
            <a:extLst>
              <a:ext uri="{FF2B5EF4-FFF2-40B4-BE49-F238E27FC236}">
                <a16:creationId xmlns:a16="http://schemas.microsoft.com/office/drawing/2014/main" id="{F46ED2FA-6658-9411-7494-845878ACA6A1}"/>
              </a:ext>
            </a:extLst>
          </p:cNvPr>
          <p:cNvSpPr>
            <a:spLocks noGrp="1"/>
          </p:cNvSpPr>
          <p:nvPr>
            <p:ph type="sldNum" sz="quarter" idx="4294967295"/>
          </p:nvPr>
        </p:nvSpPr>
        <p:spPr>
          <a:xfrm>
            <a:off x="10996695" y="6538805"/>
            <a:ext cx="743470" cy="240790"/>
          </a:xfrm>
        </p:spPr>
        <p:txBody>
          <a:bodyPr/>
          <a:lstStyle/>
          <a:p>
            <a:pPr>
              <a:spcAft>
                <a:spcPts val="600"/>
              </a:spcAft>
            </a:pPr>
            <a:fld id="{387AECDB-6C85-4FE3-9DAF-486A9B5BAE12}" type="slidenum">
              <a:rPr lang="en-GB" smtClean="0"/>
              <a:pPr>
                <a:spcAft>
                  <a:spcPts val="600"/>
                </a:spcAft>
              </a:pPr>
              <a:t>12</a:t>
            </a:fld>
            <a:endParaRPr lang="en-GB"/>
          </a:p>
        </p:txBody>
      </p:sp>
    </p:spTree>
    <p:extLst>
      <p:ext uri="{BB962C8B-B14F-4D97-AF65-F5344CB8AC3E}">
        <p14:creationId xmlns:p14="http://schemas.microsoft.com/office/powerpoint/2010/main" val="2685605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4AF19-9F4F-F849-906E-13BD3B27D97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1BE500-BACA-0276-9B25-959E55DFAE1B}"/>
              </a:ext>
            </a:extLst>
          </p:cNvPr>
          <p:cNvSpPr>
            <a:spLocks noGrp="1"/>
          </p:cNvSpPr>
          <p:nvPr>
            <p:ph type="sldNum" sz="quarter" idx="17"/>
          </p:nvPr>
        </p:nvSpPr>
        <p:spPr/>
        <p:txBody>
          <a:bodyPr/>
          <a:lstStyle/>
          <a:p>
            <a:fld id="{387AECDB-6C85-4FE3-9DAF-486A9B5BAE12}" type="slidenum">
              <a:rPr lang="en-GB" smtClean="0"/>
              <a:pPr/>
              <a:t>13</a:t>
            </a:fld>
            <a:endParaRPr lang="en-GB"/>
          </a:p>
        </p:txBody>
      </p:sp>
      <p:pic>
        <p:nvPicPr>
          <p:cNvPr id="6" name="Picture Placeholder 5">
            <a:extLst>
              <a:ext uri="{FF2B5EF4-FFF2-40B4-BE49-F238E27FC236}">
                <a16:creationId xmlns:a16="http://schemas.microsoft.com/office/drawing/2014/main" id="{88C1B20A-3BC7-BAE9-68F2-71A2660D3B4B}"/>
              </a:ext>
            </a:extLst>
          </p:cNvPr>
          <p:cNvPicPr>
            <a:picLocks noGrp="1" noChangeAspect="1"/>
          </p:cNvPicPr>
          <p:nvPr>
            <p:ph type="pic" sz="quarter" idx="18"/>
          </p:nvPr>
        </p:nvPicPr>
        <p:blipFill>
          <a:blip r:embed="rId2"/>
          <a:srcRect/>
          <a:stretch/>
        </p:blipFill>
        <p:spPr/>
      </p:pic>
    </p:spTree>
    <p:extLst>
      <p:ext uri="{BB962C8B-B14F-4D97-AF65-F5344CB8AC3E}">
        <p14:creationId xmlns:p14="http://schemas.microsoft.com/office/powerpoint/2010/main" val="2515470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2C18A-045B-40CC-794C-49EEB1D2A64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DE2549-5D89-C5EB-5490-E8510110C7F6}"/>
              </a:ext>
            </a:extLst>
          </p:cNvPr>
          <p:cNvSpPr>
            <a:spLocks noGrp="1"/>
          </p:cNvSpPr>
          <p:nvPr>
            <p:ph type="sldNum" sz="quarter" idx="17"/>
          </p:nvPr>
        </p:nvSpPr>
        <p:spPr/>
        <p:txBody>
          <a:bodyPr/>
          <a:lstStyle/>
          <a:p>
            <a:fld id="{387AECDB-6C85-4FE3-9DAF-486A9B5BAE12}" type="slidenum">
              <a:rPr lang="en-GB" smtClean="0"/>
              <a:pPr/>
              <a:t>14</a:t>
            </a:fld>
            <a:endParaRPr lang="en-GB"/>
          </a:p>
        </p:txBody>
      </p:sp>
      <p:pic>
        <p:nvPicPr>
          <p:cNvPr id="6" name="Picture Placeholder 5">
            <a:extLst>
              <a:ext uri="{FF2B5EF4-FFF2-40B4-BE49-F238E27FC236}">
                <a16:creationId xmlns:a16="http://schemas.microsoft.com/office/drawing/2014/main" id="{159FE9EF-2205-2A6C-3D88-DE9F8E818B1A}"/>
              </a:ext>
            </a:extLst>
          </p:cNvPr>
          <p:cNvPicPr>
            <a:picLocks noGrp="1" noChangeAspect="1"/>
          </p:cNvPicPr>
          <p:nvPr>
            <p:ph type="pic" sz="quarter" idx="18"/>
          </p:nvPr>
        </p:nvPicPr>
        <p:blipFill>
          <a:blip r:embed="rId2"/>
          <a:srcRect/>
          <a:stretch/>
        </p:blipFill>
        <p:spPr/>
      </p:pic>
    </p:spTree>
    <p:extLst>
      <p:ext uri="{BB962C8B-B14F-4D97-AF65-F5344CB8AC3E}">
        <p14:creationId xmlns:p14="http://schemas.microsoft.com/office/powerpoint/2010/main" val="2541492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569A2-671A-33CF-D77C-B0C8ECF4BC8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0AD64A-C98F-823D-50C9-CBB68349F66F}"/>
              </a:ext>
            </a:extLst>
          </p:cNvPr>
          <p:cNvSpPr>
            <a:spLocks noGrp="1"/>
          </p:cNvSpPr>
          <p:nvPr>
            <p:ph type="sldNum" sz="quarter" idx="17"/>
          </p:nvPr>
        </p:nvSpPr>
        <p:spPr/>
        <p:txBody>
          <a:bodyPr/>
          <a:lstStyle/>
          <a:p>
            <a:fld id="{387AECDB-6C85-4FE3-9DAF-486A9B5BAE12}" type="slidenum">
              <a:rPr lang="en-GB" smtClean="0"/>
              <a:pPr/>
              <a:t>15</a:t>
            </a:fld>
            <a:endParaRPr lang="en-GB"/>
          </a:p>
        </p:txBody>
      </p:sp>
      <p:pic>
        <p:nvPicPr>
          <p:cNvPr id="6" name="Picture Placeholder 5">
            <a:extLst>
              <a:ext uri="{FF2B5EF4-FFF2-40B4-BE49-F238E27FC236}">
                <a16:creationId xmlns:a16="http://schemas.microsoft.com/office/drawing/2014/main" id="{E0427C39-8D81-922E-8370-FA1067605515}"/>
              </a:ext>
            </a:extLst>
          </p:cNvPr>
          <p:cNvPicPr>
            <a:picLocks noGrp="1" noChangeAspect="1"/>
          </p:cNvPicPr>
          <p:nvPr>
            <p:ph type="pic" sz="quarter" idx="18"/>
          </p:nvPr>
        </p:nvPicPr>
        <p:blipFill>
          <a:blip r:embed="rId2"/>
          <a:srcRect/>
          <a:stretch/>
        </p:blipFill>
        <p:spPr/>
      </p:pic>
    </p:spTree>
    <p:extLst>
      <p:ext uri="{BB962C8B-B14F-4D97-AF65-F5344CB8AC3E}">
        <p14:creationId xmlns:p14="http://schemas.microsoft.com/office/powerpoint/2010/main" val="700440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75387-0596-7C30-23D8-F8B5C172952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D641DD7-14B4-B5AC-8B25-A738EBF81580}"/>
              </a:ext>
            </a:extLst>
          </p:cNvPr>
          <p:cNvPicPr>
            <a:picLocks noGrp="1" noChangeAspect="1"/>
          </p:cNvPicPr>
          <p:nvPr>
            <p:ph type="pic" sz="quarter" idx="14"/>
          </p:nvPr>
        </p:nvPicPr>
        <p:blipFill>
          <a:blip r:embed="rId3"/>
          <a:srcRect t="7812" b="7812"/>
          <a:stretch/>
        </p:blipFill>
        <p:spPr>
          <a:xfrm>
            <a:off x="20" y="10"/>
            <a:ext cx="12191980" cy="6857990"/>
          </a:xfrm>
          <a:noFill/>
        </p:spPr>
      </p:pic>
      <p:sp>
        <p:nvSpPr>
          <p:cNvPr id="29" name="Text Placeholder 2">
            <a:extLst>
              <a:ext uri="{FF2B5EF4-FFF2-40B4-BE49-F238E27FC236}">
                <a16:creationId xmlns:a16="http://schemas.microsoft.com/office/drawing/2014/main" id="{858445AC-59F2-146C-0D9E-1677184C6EED}"/>
              </a:ext>
            </a:extLst>
          </p:cNvPr>
          <p:cNvSpPr>
            <a:spLocks noGrp="1"/>
          </p:cNvSpPr>
          <p:nvPr>
            <p:ph type="body" sz="quarter" idx="18"/>
          </p:nvPr>
        </p:nvSpPr>
        <p:spPr>
          <a:xfrm>
            <a:off x="1" y="0"/>
            <a:ext cx="7907814" cy="6858000"/>
          </a:xfrm>
        </p:spPr>
        <p:txBody>
          <a:bodyPr/>
          <a:lstStyle/>
          <a:p>
            <a:endParaRPr lang="en-US" dirty="0"/>
          </a:p>
        </p:txBody>
      </p:sp>
      <p:sp>
        <p:nvSpPr>
          <p:cNvPr id="4" name="Title 3">
            <a:extLst>
              <a:ext uri="{FF2B5EF4-FFF2-40B4-BE49-F238E27FC236}">
                <a16:creationId xmlns:a16="http://schemas.microsoft.com/office/drawing/2014/main" id="{30207681-00CC-096F-E2D4-BEA782010173}"/>
              </a:ext>
            </a:extLst>
          </p:cNvPr>
          <p:cNvSpPr>
            <a:spLocks noGrp="1"/>
          </p:cNvSpPr>
          <p:nvPr>
            <p:ph type="title"/>
          </p:nvPr>
        </p:nvSpPr>
        <p:spPr>
          <a:xfrm>
            <a:off x="451236" y="1441817"/>
            <a:ext cx="7456028" cy="2696810"/>
          </a:xfrm>
        </p:spPr>
        <p:txBody>
          <a:bodyPr anchor="t">
            <a:normAutofit/>
          </a:bodyPr>
          <a:lstStyle/>
          <a:p>
            <a:r>
              <a:rPr lang="en-US" dirty="0">
                <a:latin typeface="Palatino" pitchFamily="2" charset="77"/>
                <a:ea typeface="Palatino" pitchFamily="2" charset="77"/>
              </a:rPr>
              <a:t>Where Jean Nouvel</a:t>
            </a:r>
            <a:br>
              <a:rPr lang="en-US" dirty="0">
                <a:latin typeface="Palatino" pitchFamily="2" charset="77"/>
                <a:ea typeface="Palatino" pitchFamily="2" charset="77"/>
              </a:rPr>
            </a:br>
            <a:r>
              <a:rPr lang="en-US" dirty="0">
                <a:latin typeface="Palatino" pitchFamily="2" charset="77"/>
                <a:ea typeface="Palatino" pitchFamily="2" charset="77"/>
              </a:rPr>
              <a:t>meets Coalesse</a:t>
            </a:r>
          </a:p>
        </p:txBody>
      </p:sp>
      <p:sp>
        <p:nvSpPr>
          <p:cNvPr id="5" name="Text Placeholder 4">
            <a:extLst>
              <a:ext uri="{FF2B5EF4-FFF2-40B4-BE49-F238E27FC236}">
                <a16:creationId xmlns:a16="http://schemas.microsoft.com/office/drawing/2014/main" id="{7A520ADA-5B21-87A8-17AE-9A3B67CEC9E4}"/>
              </a:ext>
            </a:extLst>
          </p:cNvPr>
          <p:cNvSpPr>
            <a:spLocks noGrp="1"/>
          </p:cNvSpPr>
          <p:nvPr>
            <p:ph type="body" sz="quarter" idx="12"/>
          </p:nvPr>
        </p:nvSpPr>
        <p:spPr>
          <a:xfrm>
            <a:off x="451235" y="4323749"/>
            <a:ext cx="7738607" cy="1207943"/>
          </a:xfrm>
        </p:spPr>
        <p:txBody>
          <a:bodyPr anchor="t">
            <a:noAutofit/>
          </a:bodyPr>
          <a:lstStyle/>
          <a:p>
            <a:r>
              <a:rPr lang="en-US" sz="1700" dirty="0">
                <a:ea typeface="Times New Roman" panose="02020603050405020304" pitchFamily="18" charset="0"/>
              </a:rPr>
              <a:t>The Coalesse Design Group and Atelier Jean Nouvel worked together to develop the complex engineering and pattern work needed to make edgeless forms possible. Like rocks in a riverbed or shifting dunes – and like Nouvel’s own architecture – the pieces are full of continuous curves.</a:t>
            </a:r>
          </a:p>
        </p:txBody>
      </p:sp>
      <p:sp>
        <p:nvSpPr>
          <p:cNvPr id="3" name="Slide Number Placeholder 2" hidden="1">
            <a:extLst>
              <a:ext uri="{FF2B5EF4-FFF2-40B4-BE49-F238E27FC236}">
                <a16:creationId xmlns:a16="http://schemas.microsoft.com/office/drawing/2014/main" id="{E0E6DE75-B862-BABF-0E80-57E5D9B4DF21}"/>
              </a:ext>
            </a:extLst>
          </p:cNvPr>
          <p:cNvSpPr>
            <a:spLocks noGrp="1"/>
          </p:cNvSpPr>
          <p:nvPr>
            <p:ph type="sldNum" sz="quarter" idx="4294967295"/>
          </p:nvPr>
        </p:nvSpPr>
        <p:spPr>
          <a:xfrm>
            <a:off x="10996695" y="6538805"/>
            <a:ext cx="743470" cy="240790"/>
          </a:xfrm>
        </p:spPr>
        <p:txBody>
          <a:bodyPr/>
          <a:lstStyle/>
          <a:p>
            <a:pPr>
              <a:spcAft>
                <a:spcPts val="600"/>
              </a:spcAft>
            </a:pPr>
            <a:fld id="{387AECDB-6C85-4FE3-9DAF-486A9B5BAE12}" type="slidenum">
              <a:rPr lang="en-GB" smtClean="0"/>
              <a:pPr>
                <a:spcAft>
                  <a:spcPts val="600"/>
                </a:spcAft>
              </a:pPr>
              <a:t>16</a:t>
            </a:fld>
            <a:endParaRPr lang="en-GB"/>
          </a:p>
        </p:txBody>
      </p:sp>
    </p:spTree>
    <p:extLst>
      <p:ext uri="{BB962C8B-B14F-4D97-AF65-F5344CB8AC3E}">
        <p14:creationId xmlns:p14="http://schemas.microsoft.com/office/powerpoint/2010/main" val="3552200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4E4C5-6E36-8167-887A-0EF1049C574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7764F9-67E6-8EA1-A509-E8A94B1C92D8}"/>
              </a:ext>
            </a:extLst>
          </p:cNvPr>
          <p:cNvSpPr>
            <a:spLocks noGrp="1"/>
          </p:cNvSpPr>
          <p:nvPr>
            <p:ph type="sldNum" sz="quarter" idx="17"/>
          </p:nvPr>
        </p:nvSpPr>
        <p:spPr/>
        <p:txBody>
          <a:bodyPr/>
          <a:lstStyle/>
          <a:p>
            <a:fld id="{387AECDB-6C85-4FE3-9DAF-486A9B5BAE12}" type="slidenum">
              <a:rPr lang="en-GB" smtClean="0"/>
              <a:pPr/>
              <a:t>17</a:t>
            </a:fld>
            <a:endParaRPr lang="en-GB"/>
          </a:p>
        </p:txBody>
      </p:sp>
      <p:pic>
        <p:nvPicPr>
          <p:cNvPr id="6" name="Picture Placeholder 5">
            <a:extLst>
              <a:ext uri="{FF2B5EF4-FFF2-40B4-BE49-F238E27FC236}">
                <a16:creationId xmlns:a16="http://schemas.microsoft.com/office/drawing/2014/main" id="{893637CC-F229-C764-5584-8AC1F6B33E93}"/>
              </a:ext>
            </a:extLst>
          </p:cNvPr>
          <p:cNvPicPr>
            <a:picLocks noGrp="1" noChangeAspect="1"/>
          </p:cNvPicPr>
          <p:nvPr>
            <p:ph type="pic" sz="quarter" idx="18"/>
          </p:nvPr>
        </p:nvPicPr>
        <p:blipFill>
          <a:blip r:embed="rId2"/>
          <a:srcRect/>
          <a:stretch/>
        </p:blipFill>
        <p:spPr/>
      </p:pic>
    </p:spTree>
    <p:extLst>
      <p:ext uri="{BB962C8B-B14F-4D97-AF65-F5344CB8AC3E}">
        <p14:creationId xmlns:p14="http://schemas.microsoft.com/office/powerpoint/2010/main" val="1903894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15389-BE0C-7CE4-A1EB-C77ABFEE03B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8A45D7-45B7-BDAF-C315-3CD18A027CE8}"/>
              </a:ext>
            </a:extLst>
          </p:cNvPr>
          <p:cNvSpPr>
            <a:spLocks noGrp="1"/>
          </p:cNvSpPr>
          <p:nvPr>
            <p:ph type="sldNum" sz="quarter" idx="17"/>
          </p:nvPr>
        </p:nvSpPr>
        <p:spPr/>
        <p:txBody>
          <a:bodyPr/>
          <a:lstStyle/>
          <a:p>
            <a:fld id="{387AECDB-6C85-4FE3-9DAF-486A9B5BAE12}" type="slidenum">
              <a:rPr lang="en-GB" smtClean="0"/>
              <a:pPr/>
              <a:t>18</a:t>
            </a:fld>
            <a:endParaRPr lang="en-GB"/>
          </a:p>
        </p:txBody>
      </p:sp>
      <p:pic>
        <p:nvPicPr>
          <p:cNvPr id="6" name="Picture Placeholder 5">
            <a:extLst>
              <a:ext uri="{FF2B5EF4-FFF2-40B4-BE49-F238E27FC236}">
                <a16:creationId xmlns:a16="http://schemas.microsoft.com/office/drawing/2014/main" id="{40CC3A70-C3DF-02E7-C107-E17974864891}"/>
              </a:ext>
            </a:extLst>
          </p:cNvPr>
          <p:cNvPicPr>
            <a:picLocks noGrp="1" noChangeAspect="1"/>
          </p:cNvPicPr>
          <p:nvPr>
            <p:ph type="pic" sz="quarter" idx="18"/>
          </p:nvPr>
        </p:nvPicPr>
        <p:blipFill>
          <a:blip r:embed="rId2"/>
          <a:srcRect/>
          <a:stretch/>
        </p:blipFill>
        <p:spPr/>
      </p:pic>
    </p:spTree>
    <p:extLst>
      <p:ext uri="{BB962C8B-B14F-4D97-AF65-F5344CB8AC3E}">
        <p14:creationId xmlns:p14="http://schemas.microsoft.com/office/powerpoint/2010/main" val="3257776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94641"/>
        </a:solidFill>
        <a:effectLst/>
      </p:bgPr>
    </p:bg>
    <p:spTree>
      <p:nvGrpSpPr>
        <p:cNvPr id="1" name="">
          <a:extLst>
            <a:ext uri="{FF2B5EF4-FFF2-40B4-BE49-F238E27FC236}">
              <a16:creationId xmlns:a16="http://schemas.microsoft.com/office/drawing/2014/main" id="{03382008-047F-4354-B13E-DBD5CFAD0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0DA53C-8524-74C0-58F5-7425CF91D278}"/>
              </a:ext>
            </a:extLst>
          </p:cNvPr>
          <p:cNvSpPr>
            <a:spLocks noGrp="1"/>
          </p:cNvSpPr>
          <p:nvPr>
            <p:ph type="title"/>
          </p:nvPr>
        </p:nvSpPr>
        <p:spPr/>
        <p:txBody>
          <a:bodyPr/>
          <a:lstStyle/>
          <a:p>
            <a:r>
              <a:rPr lang="en-US" sz="4400" b="1" dirty="0">
                <a:solidFill>
                  <a:schemeClr val="bg1"/>
                </a:solidFill>
                <a:latin typeface="Arial" panose="020B0604020202020204" pitchFamily="34" charset="0"/>
                <a:cs typeface="Arial" panose="020B0604020202020204" pitchFamily="34" charset="0"/>
              </a:rPr>
              <a:t>Product Information</a:t>
            </a:r>
          </a:p>
        </p:txBody>
      </p:sp>
    </p:spTree>
    <p:extLst>
      <p:ext uri="{BB962C8B-B14F-4D97-AF65-F5344CB8AC3E}">
        <p14:creationId xmlns:p14="http://schemas.microsoft.com/office/powerpoint/2010/main" val="192286952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black chairs on a rocky beach&#10;&#10;AI-generated content may be incorrect.">
            <a:extLst>
              <a:ext uri="{FF2B5EF4-FFF2-40B4-BE49-F238E27FC236}">
                <a16:creationId xmlns:a16="http://schemas.microsoft.com/office/drawing/2014/main" id="{E8C4BCE7-F609-8461-3DA1-9168FCCC7CB3}"/>
              </a:ext>
            </a:extLst>
          </p:cNvPr>
          <p:cNvPicPr>
            <a:picLocks noGrp="1" noChangeAspect="1"/>
          </p:cNvPicPr>
          <p:nvPr>
            <p:ph type="pic" sz="quarter" idx="14"/>
          </p:nvPr>
        </p:nvPicPr>
        <p:blipFill>
          <a:blip r:embed="rId2"/>
          <a:srcRect t="21941" b="3059"/>
          <a:stretch/>
        </p:blipFill>
        <p:spPr>
          <a:xfrm>
            <a:off x="20" y="10"/>
            <a:ext cx="12191980" cy="6857990"/>
          </a:xfrm>
          <a:noFill/>
        </p:spPr>
      </p:pic>
      <p:sp>
        <p:nvSpPr>
          <p:cNvPr id="29" name="Text Placeholder 2">
            <a:extLst>
              <a:ext uri="{FF2B5EF4-FFF2-40B4-BE49-F238E27FC236}">
                <a16:creationId xmlns:a16="http://schemas.microsoft.com/office/drawing/2014/main" id="{7D6F2E6B-3A20-FA8F-F261-CB4EA20ECA91}"/>
              </a:ext>
            </a:extLst>
          </p:cNvPr>
          <p:cNvSpPr>
            <a:spLocks noGrp="1"/>
          </p:cNvSpPr>
          <p:nvPr>
            <p:ph type="body" sz="quarter" idx="18"/>
          </p:nvPr>
        </p:nvSpPr>
        <p:spPr>
          <a:xfrm>
            <a:off x="1" y="0"/>
            <a:ext cx="7907814" cy="6858000"/>
          </a:xfrm>
        </p:spPr>
        <p:txBody>
          <a:bodyPr/>
          <a:lstStyle/>
          <a:p>
            <a:endParaRPr lang="en-US" dirty="0"/>
          </a:p>
        </p:txBody>
      </p:sp>
      <p:sp>
        <p:nvSpPr>
          <p:cNvPr id="4" name="Title 3">
            <a:extLst>
              <a:ext uri="{FF2B5EF4-FFF2-40B4-BE49-F238E27FC236}">
                <a16:creationId xmlns:a16="http://schemas.microsoft.com/office/drawing/2014/main" id="{782235D0-0DA5-BBF4-1A0E-A4426E4F3F78}"/>
              </a:ext>
            </a:extLst>
          </p:cNvPr>
          <p:cNvSpPr>
            <a:spLocks noGrp="1"/>
          </p:cNvSpPr>
          <p:nvPr>
            <p:ph type="title"/>
          </p:nvPr>
        </p:nvSpPr>
        <p:spPr>
          <a:xfrm>
            <a:off x="451236" y="1441817"/>
            <a:ext cx="7456028" cy="2696810"/>
          </a:xfrm>
        </p:spPr>
        <p:txBody>
          <a:bodyPr anchor="t">
            <a:normAutofit/>
          </a:bodyPr>
          <a:lstStyle/>
          <a:p>
            <a:r>
              <a:rPr lang="en-US" dirty="0">
                <a:latin typeface="Palatino" pitchFamily="2" charset="77"/>
                <a:ea typeface="Palatino" pitchFamily="2" charset="77"/>
              </a:rPr>
              <a:t>Free Your Form. </a:t>
            </a:r>
          </a:p>
        </p:txBody>
      </p:sp>
      <p:sp>
        <p:nvSpPr>
          <p:cNvPr id="5" name="Text Placeholder 4">
            <a:extLst>
              <a:ext uri="{FF2B5EF4-FFF2-40B4-BE49-F238E27FC236}">
                <a16:creationId xmlns:a16="http://schemas.microsoft.com/office/drawing/2014/main" id="{6ECA02C8-3D64-BFA1-7BB6-DFFDE0036A42}"/>
              </a:ext>
            </a:extLst>
          </p:cNvPr>
          <p:cNvSpPr>
            <a:spLocks noGrp="1"/>
          </p:cNvSpPr>
          <p:nvPr>
            <p:ph type="body" sz="quarter" idx="12"/>
          </p:nvPr>
        </p:nvSpPr>
        <p:spPr>
          <a:xfrm>
            <a:off x="451236" y="4323749"/>
            <a:ext cx="7456028" cy="1207943"/>
          </a:xfrm>
        </p:spPr>
        <p:txBody>
          <a:bodyPr anchor="t">
            <a:normAutofit/>
          </a:bodyPr>
          <a:lstStyle/>
          <a:p>
            <a:r>
              <a:rPr lang="en-US" sz="1700" dirty="0">
                <a:effectLst/>
              </a:rPr>
              <a:t>Introducing the modern nature of seating. From architect Jean Nouvel and </a:t>
            </a:r>
            <a:br>
              <a:rPr lang="en-US" sz="1700" dirty="0">
                <a:effectLst/>
              </a:rPr>
            </a:br>
            <a:r>
              <a:rPr lang="en-US" sz="1700" dirty="0">
                <a:effectLst/>
              </a:rPr>
              <a:t>the Coalesse Design Group, elemental forms reminiscent of pebbles combine freely to take any shape in a space — </a:t>
            </a:r>
            <a:r>
              <a:rPr lang="en-US" sz="1700" i="1" dirty="0">
                <a:effectLst/>
              </a:rPr>
              <a:t>furniture that flows naturally. </a:t>
            </a:r>
            <a:endParaRPr lang="en-US" sz="1700" dirty="0">
              <a:effectLst/>
            </a:endParaRPr>
          </a:p>
          <a:p>
            <a:endParaRPr lang="en-US" sz="1700" dirty="0"/>
          </a:p>
        </p:txBody>
      </p:sp>
      <p:sp>
        <p:nvSpPr>
          <p:cNvPr id="3" name="Slide Number Placeholder 2" hidden="1">
            <a:extLst>
              <a:ext uri="{FF2B5EF4-FFF2-40B4-BE49-F238E27FC236}">
                <a16:creationId xmlns:a16="http://schemas.microsoft.com/office/drawing/2014/main" id="{7C6C9730-3CA3-3BC9-F17B-DA856885D718}"/>
              </a:ext>
            </a:extLst>
          </p:cNvPr>
          <p:cNvSpPr>
            <a:spLocks noGrp="1"/>
          </p:cNvSpPr>
          <p:nvPr>
            <p:ph type="sldNum" sz="quarter" idx="4294967295"/>
          </p:nvPr>
        </p:nvSpPr>
        <p:spPr>
          <a:xfrm>
            <a:off x="10996695" y="6538805"/>
            <a:ext cx="743470" cy="240790"/>
          </a:xfrm>
        </p:spPr>
        <p:txBody>
          <a:bodyPr/>
          <a:lstStyle/>
          <a:p>
            <a:pPr>
              <a:spcAft>
                <a:spcPts val="600"/>
              </a:spcAft>
            </a:pPr>
            <a:fld id="{387AECDB-6C85-4FE3-9DAF-486A9B5BAE12}" type="slidenum">
              <a:rPr lang="en-GB" smtClean="0"/>
              <a:pPr>
                <a:spcAft>
                  <a:spcPts val="600"/>
                </a:spcAft>
              </a:pPr>
              <a:t>2</a:t>
            </a:fld>
            <a:endParaRPr lang="en-GB"/>
          </a:p>
        </p:txBody>
      </p:sp>
    </p:spTree>
    <p:extLst>
      <p:ext uri="{BB962C8B-B14F-4D97-AF65-F5344CB8AC3E}">
        <p14:creationId xmlns:p14="http://schemas.microsoft.com/office/powerpoint/2010/main" val="2861927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1D7F-EADB-8674-88F3-D0EA11D343B7}"/>
              </a:ext>
            </a:extLst>
          </p:cNvPr>
          <p:cNvSpPr>
            <a:spLocks noGrp="1"/>
          </p:cNvSpPr>
          <p:nvPr>
            <p:ph type="title"/>
          </p:nvPr>
        </p:nvSpPr>
        <p:spPr>
          <a:xfrm>
            <a:off x="463936" y="5321300"/>
            <a:ext cx="11105764" cy="1190506"/>
          </a:xfrm>
        </p:spPr>
        <p:txBody>
          <a:bodyPr/>
          <a:lstStyle/>
          <a:p>
            <a:pPr marR="0" lvl="0">
              <a:lnSpc>
                <a:spcPct val="107000"/>
              </a:lnSpc>
              <a:spcAft>
                <a:spcPts val="800"/>
              </a:spcAft>
            </a:pPr>
            <a:r>
              <a:rPr lang="en-US" sz="1700" dirty="0">
                <a:solidFill>
                  <a:srgbClr val="000000"/>
                </a:solidFill>
                <a:effectLst/>
                <a:latin typeface="+mn-lt"/>
                <a:ea typeface="Aptos" panose="020B0004020202020204" pitchFamily="34" charset="0"/>
                <a:cs typeface="Arial" panose="020B0604020202020204" pitchFamily="34" charset="0"/>
              </a:rPr>
              <a:t>Designed as a single statement of line that can fill a whole space on its own. Choose a non-directional assemblage or a pristine pairing. Combine with other furniture. Change colors or textures. Like nature, no one formula applies.</a:t>
            </a:r>
            <a:endParaRPr lang="en-US" sz="1700" dirty="0">
              <a:effectLst/>
              <a:latin typeface="+mn-lt"/>
              <a:ea typeface="MS Mincho" panose="02020609040205080304" pitchFamily="49" charset="-128"/>
              <a:cs typeface="Arial" panose="020B0604020202020204" pitchFamily="34" charset="0"/>
            </a:endParaRPr>
          </a:p>
        </p:txBody>
      </p:sp>
      <p:pic>
        <p:nvPicPr>
          <p:cNvPr id="7" name="Picture Placeholder 6" descr="A group of different colored chairs&#10;&#10;Description automatically generated">
            <a:extLst>
              <a:ext uri="{FF2B5EF4-FFF2-40B4-BE49-F238E27FC236}">
                <a16:creationId xmlns:a16="http://schemas.microsoft.com/office/drawing/2014/main" id="{72251EA4-7276-8292-4343-0603BF7DA43A}"/>
              </a:ext>
            </a:extLst>
          </p:cNvPr>
          <p:cNvPicPr>
            <a:picLocks noGrp="1" noChangeAspect="1"/>
          </p:cNvPicPr>
          <p:nvPr>
            <p:ph type="pic" sz="quarter" idx="17"/>
          </p:nvPr>
        </p:nvPicPr>
        <p:blipFill>
          <a:blip r:embed="rId2"/>
          <a:srcRect t="14699" b="22772"/>
          <a:stretch/>
        </p:blipFill>
        <p:spPr>
          <a:xfrm>
            <a:off x="451236" y="346196"/>
            <a:ext cx="11288327" cy="3970624"/>
          </a:xfrm>
        </p:spPr>
      </p:pic>
      <p:sp>
        <p:nvSpPr>
          <p:cNvPr id="8" name="Slide Number Placeholder 5">
            <a:extLst>
              <a:ext uri="{FF2B5EF4-FFF2-40B4-BE49-F238E27FC236}">
                <a16:creationId xmlns:a16="http://schemas.microsoft.com/office/drawing/2014/main" id="{694A344D-1047-0B4A-8C84-BB654557586F}"/>
              </a:ext>
            </a:extLst>
          </p:cNvPr>
          <p:cNvSpPr>
            <a:spLocks noGrp="1"/>
          </p:cNvSpPr>
          <p:nvPr>
            <p:ph type="sldNum" sz="quarter" idx="38"/>
          </p:nvPr>
        </p:nvSpPr>
        <p:spPr>
          <a:prstGeom prst="rect">
            <a:avLst/>
          </a:prstGeom>
        </p:spPr>
        <p:txBody>
          <a:bodyPr/>
          <a:lstStyle/>
          <a:p>
            <a:fld id="{387AECDB-6C85-4FE3-9DAF-486A9B5BAE12}" type="slidenum">
              <a:rPr lang="en-GB" smtClean="0"/>
              <a:pPr/>
              <a:t>20</a:t>
            </a:fld>
            <a:endParaRPr lang="en-GB"/>
          </a:p>
        </p:txBody>
      </p:sp>
      <p:sp>
        <p:nvSpPr>
          <p:cNvPr id="3" name="Title 11">
            <a:extLst>
              <a:ext uri="{FF2B5EF4-FFF2-40B4-BE49-F238E27FC236}">
                <a16:creationId xmlns:a16="http://schemas.microsoft.com/office/drawing/2014/main" id="{6EAA1675-4FFC-7606-878D-8A76849A3F12}"/>
              </a:ext>
            </a:extLst>
          </p:cNvPr>
          <p:cNvSpPr txBox="1">
            <a:spLocks/>
          </p:cNvSpPr>
          <p:nvPr/>
        </p:nvSpPr>
        <p:spPr>
          <a:xfrm>
            <a:off x="451236" y="4843050"/>
            <a:ext cx="7446592" cy="478250"/>
          </a:xfrm>
          <a:prstGeom prst="rect">
            <a:avLst/>
          </a:prstGeom>
        </p:spPr>
        <p:txBody>
          <a:bodyPr vert="horz" lIns="0" tIns="0" rIns="0" bIns="0" rtlCol="0" anchor="t" anchorCtr="0">
            <a:noAutofit/>
          </a:bodyPr>
          <a:lstStyle>
            <a:lvl1pPr algn="l" defTabSz="914116" rtl="0" eaLnBrk="1" latinLnBrk="0" hangingPunct="1">
              <a:lnSpc>
                <a:spcPts val="2484"/>
              </a:lnSpc>
              <a:spcBef>
                <a:spcPts val="1000"/>
              </a:spcBef>
              <a:buNone/>
              <a:defRPr sz="1840" b="0" i="0" kern="1200">
                <a:solidFill>
                  <a:schemeClr val="tx1"/>
                </a:solidFill>
                <a:latin typeface="Palatino" pitchFamily="2" charset="77"/>
                <a:ea typeface="+mj-ea"/>
                <a:cs typeface="+mj-cs"/>
              </a:defRPr>
            </a:lvl1pPr>
          </a:lstStyle>
          <a:p>
            <a:r>
              <a:rPr lang="en-US" sz="3680" dirty="0"/>
              <a:t>Never the same twice.</a:t>
            </a:r>
            <a:endParaRPr lang="en-MX" sz="3680"/>
          </a:p>
        </p:txBody>
      </p:sp>
    </p:spTree>
    <p:extLst>
      <p:ext uri="{BB962C8B-B14F-4D97-AF65-F5344CB8AC3E}">
        <p14:creationId xmlns:p14="http://schemas.microsoft.com/office/powerpoint/2010/main" val="471970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38" descr="A grey ottoman with black legs&#10;&#10;AI-generated content may be incorrect.">
            <a:extLst>
              <a:ext uri="{FF2B5EF4-FFF2-40B4-BE49-F238E27FC236}">
                <a16:creationId xmlns:a16="http://schemas.microsoft.com/office/drawing/2014/main" id="{DEE5D0FC-0EE7-C472-DC49-3FCDD6911C5B}"/>
              </a:ext>
            </a:extLst>
          </p:cNvPr>
          <p:cNvPicPr>
            <a:picLocks noChangeAspect="1"/>
          </p:cNvPicPr>
          <p:nvPr/>
        </p:nvPicPr>
        <p:blipFill>
          <a:blip r:embed="rId2"/>
          <a:srcRect t="45115" r="3896" b="17030"/>
          <a:stretch/>
        </p:blipFill>
        <p:spPr>
          <a:xfrm>
            <a:off x="2859388" y="2180259"/>
            <a:ext cx="2115964" cy="1254282"/>
          </a:xfrm>
          <a:prstGeom prst="rect">
            <a:avLst/>
          </a:prstGeom>
        </p:spPr>
      </p:pic>
      <p:sp>
        <p:nvSpPr>
          <p:cNvPr id="12" name="Title 11">
            <a:extLst>
              <a:ext uri="{FF2B5EF4-FFF2-40B4-BE49-F238E27FC236}">
                <a16:creationId xmlns:a16="http://schemas.microsoft.com/office/drawing/2014/main" id="{0AB0E2D2-658A-2145-98BD-F68428BC826A}"/>
              </a:ext>
            </a:extLst>
          </p:cNvPr>
          <p:cNvSpPr>
            <a:spLocks noGrp="1"/>
          </p:cNvSpPr>
          <p:nvPr>
            <p:ph type="title"/>
          </p:nvPr>
        </p:nvSpPr>
        <p:spPr/>
        <p:txBody>
          <a:bodyPr/>
          <a:lstStyle/>
          <a:p>
            <a:r>
              <a:rPr lang="en-US" dirty="0"/>
              <a:t>Statement of Line</a:t>
            </a:r>
            <a:endParaRPr lang="en-MX"/>
          </a:p>
        </p:txBody>
      </p:sp>
      <p:sp>
        <p:nvSpPr>
          <p:cNvPr id="14" name="Text Placeholder 13">
            <a:extLst>
              <a:ext uri="{FF2B5EF4-FFF2-40B4-BE49-F238E27FC236}">
                <a16:creationId xmlns:a16="http://schemas.microsoft.com/office/drawing/2014/main" id="{55072F56-3412-E14C-97DE-69BF32DF0717}"/>
              </a:ext>
            </a:extLst>
          </p:cNvPr>
          <p:cNvSpPr>
            <a:spLocks noGrp="1"/>
          </p:cNvSpPr>
          <p:nvPr>
            <p:ph type="body" sz="quarter" idx="28"/>
          </p:nvPr>
        </p:nvSpPr>
        <p:spPr>
          <a:xfrm>
            <a:off x="497917" y="3903622"/>
            <a:ext cx="2361471" cy="541771"/>
          </a:xfrm>
        </p:spPr>
        <p:txBody>
          <a:bodyPr/>
          <a:lstStyle/>
          <a:p>
            <a:r>
              <a:rPr lang="en-US" sz="1200" b="1" dirty="0">
                <a:latin typeface="Palatino"/>
                <a:cs typeface="Arial"/>
              </a:rPr>
              <a:t>Lounge</a:t>
            </a:r>
          </a:p>
          <a:p>
            <a:r>
              <a:rPr lang="en-US" sz="1200" dirty="0"/>
              <a:t>CONLCLC </a:t>
            </a:r>
            <a:endParaRPr lang="en-US" sz="1200" b="1" dirty="0"/>
          </a:p>
          <a:p>
            <a:r>
              <a:rPr lang="en-US" sz="1200" dirty="0"/>
              <a:t>36.63”D x 37.38”W x 32.63”H </a:t>
            </a:r>
          </a:p>
          <a:p>
            <a:r>
              <a:rPr lang="en-US" sz="1200" dirty="0"/>
              <a:t>Seat height: 15.75"</a:t>
            </a:r>
            <a:endParaRPr lang="en-US" sz="1200" b="1" dirty="0"/>
          </a:p>
          <a:p>
            <a:endParaRPr lang="en-US" sz="1200" b="1" dirty="0"/>
          </a:p>
        </p:txBody>
      </p:sp>
      <p:sp>
        <p:nvSpPr>
          <p:cNvPr id="15" name="Text Placeholder 14">
            <a:extLst>
              <a:ext uri="{FF2B5EF4-FFF2-40B4-BE49-F238E27FC236}">
                <a16:creationId xmlns:a16="http://schemas.microsoft.com/office/drawing/2014/main" id="{CB17D5AA-ED08-4B4D-A299-AF8318B9824A}"/>
              </a:ext>
            </a:extLst>
          </p:cNvPr>
          <p:cNvSpPr>
            <a:spLocks noGrp="1"/>
          </p:cNvSpPr>
          <p:nvPr>
            <p:ph type="body" sz="quarter" idx="31"/>
          </p:nvPr>
        </p:nvSpPr>
        <p:spPr>
          <a:xfrm>
            <a:off x="3259249" y="3903622"/>
            <a:ext cx="1887183" cy="541771"/>
          </a:xfrm>
        </p:spPr>
        <p:txBody>
          <a:bodyPr/>
          <a:lstStyle/>
          <a:p>
            <a:r>
              <a:rPr lang="en-US" sz="1200" b="1" dirty="0">
                <a:latin typeface="Palatino"/>
                <a:cs typeface="Arial"/>
              </a:rPr>
              <a:t>Ottoman</a:t>
            </a:r>
          </a:p>
          <a:p>
            <a:r>
              <a:rPr lang="en-US" sz="1200" dirty="0"/>
              <a:t>CONLCOT </a:t>
            </a:r>
            <a:endParaRPr lang="en-US" sz="1200" b="1" dirty="0"/>
          </a:p>
          <a:p>
            <a:r>
              <a:rPr lang="en-US" sz="1200" dirty="0"/>
              <a:t>21”D x 25”W x 14.5”H</a:t>
            </a:r>
            <a:endParaRPr lang="en-US" sz="1200" b="1" dirty="0"/>
          </a:p>
        </p:txBody>
      </p:sp>
      <p:sp>
        <p:nvSpPr>
          <p:cNvPr id="16" name="Text Placeholder 15">
            <a:extLst>
              <a:ext uri="{FF2B5EF4-FFF2-40B4-BE49-F238E27FC236}">
                <a16:creationId xmlns:a16="http://schemas.microsoft.com/office/drawing/2014/main" id="{3F170E9F-A628-564C-A5B4-81273D9C1133}"/>
              </a:ext>
            </a:extLst>
          </p:cNvPr>
          <p:cNvSpPr>
            <a:spLocks noGrp="1"/>
          </p:cNvSpPr>
          <p:nvPr>
            <p:ph type="body" sz="quarter" idx="33"/>
          </p:nvPr>
        </p:nvSpPr>
        <p:spPr>
          <a:xfrm>
            <a:off x="5804284" y="3911103"/>
            <a:ext cx="2298851" cy="541771"/>
          </a:xfrm>
        </p:spPr>
        <p:txBody>
          <a:bodyPr/>
          <a:lstStyle/>
          <a:p>
            <a:r>
              <a:rPr lang="en-US" sz="1200" b="1" dirty="0">
                <a:latin typeface="Palatino"/>
                <a:cs typeface="Arial"/>
              </a:rPr>
              <a:t>Tete a Tete</a:t>
            </a:r>
          </a:p>
          <a:p>
            <a:r>
              <a:rPr lang="en-US" sz="1200" dirty="0"/>
              <a:t>CONLCTT </a:t>
            </a:r>
            <a:endParaRPr lang="en-US" sz="1200" b="1" dirty="0"/>
          </a:p>
          <a:p>
            <a:r>
              <a:rPr lang="en-US" sz="1200" dirty="0"/>
              <a:t>37.5”D x 88.63”W x 32.63”H </a:t>
            </a:r>
          </a:p>
          <a:p>
            <a:r>
              <a:rPr lang="en-US" sz="1200" dirty="0"/>
              <a:t>Seat height: 15.75"</a:t>
            </a:r>
            <a:endParaRPr lang="en-US" sz="1200" b="1" dirty="0"/>
          </a:p>
        </p:txBody>
      </p:sp>
      <p:sp>
        <p:nvSpPr>
          <p:cNvPr id="17" name="Text Placeholder 16">
            <a:extLst>
              <a:ext uri="{FF2B5EF4-FFF2-40B4-BE49-F238E27FC236}">
                <a16:creationId xmlns:a16="http://schemas.microsoft.com/office/drawing/2014/main" id="{C6E963E3-6D94-C443-ABA2-2D32832EAB8C}"/>
              </a:ext>
            </a:extLst>
          </p:cNvPr>
          <p:cNvSpPr>
            <a:spLocks noGrp="1"/>
          </p:cNvSpPr>
          <p:nvPr>
            <p:ph type="body" sz="quarter" idx="35"/>
          </p:nvPr>
        </p:nvSpPr>
        <p:spPr>
          <a:xfrm>
            <a:off x="8760988" y="3903621"/>
            <a:ext cx="2607442" cy="541771"/>
          </a:xfrm>
        </p:spPr>
        <p:txBody>
          <a:bodyPr/>
          <a:lstStyle/>
          <a:p>
            <a:r>
              <a:rPr lang="en-US" sz="1200" b="1" dirty="0">
                <a:latin typeface="Palatino"/>
                <a:cs typeface="Arial"/>
              </a:rPr>
              <a:t>Sofa</a:t>
            </a:r>
          </a:p>
          <a:p>
            <a:r>
              <a:rPr lang="en-US" sz="1200" dirty="0"/>
              <a:t>CONLCSF</a:t>
            </a:r>
            <a:endParaRPr lang="en-US" sz="1200" b="1" dirty="0"/>
          </a:p>
          <a:p>
            <a:r>
              <a:rPr lang="en-US" sz="1200" dirty="0"/>
              <a:t>37.5”D x 73.63”W x 32.75”H </a:t>
            </a:r>
          </a:p>
          <a:p>
            <a:r>
              <a:rPr lang="en-US" sz="1200" dirty="0"/>
              <a:t>Seat height: 15.75"</a:t>
            </a:r>
            <a:endParaRPr lang="en-US" sz="1200" b="1" dirty="0"/>
          </a:p>
        </p:txBody>
      </p:sp>
      <p:sp>
        <p:nvSpPr>
          <p:cNvPr id="9" name="Slide Number Placeholder 8">
            <a:extLst>
              <a:ext uri="{FF2B5EF4-FFF2-40B4-BE49-F238E27FC236}">
                <a16:creationId xmlns:a16="http://schemas.microsoft.com/office/drawing/2014/main" id="{5A4BC32D-D51E-854D-9996-AEDBA178C3B4}"/>
              </a:ext>
            </a:extLst>
          </p:cNvPr>
          <p:cNvSpPr>
            <a:spLocks noGrp="1"/>
          </p:cNvSpPr>
          <p:nvPr>
            <p:ph type="sldNum" sz="quarter" idx="44"/>
          </p:nvPr>
        </p:nvSpPr>
        <p:spPr/>
        <p:txBody>
          <a:bodyPr/>
          <a:lstStyle/>
          <a:p>
            <a:fld id="{387AECDB-6C85-4FE3-9DAF-486A9B5BAE12}" type="slidenum">
              <a:rPr lang="en-GB" smtClean="0"/>
              <a:pPr/>
              <a:t>21</a:t>
            </a:fld>
            <a:endParaRPr lang="en-GB"/>
          </a:p>
        </p:txBody>
      </p:sp>
      <p:pic>
        <p:nvPicPr>
          <p:cNvPr id="33" name="Picture 32" descr="A white chair with a black background&#10;&#10;AI-generated content may be incorrect.">
            <a:extLst>
              <a:ext uri="{FF2B5EF4-FFF2-40B4-BE49-F238E27FC236}">
                <a16:creationId xmlns:a16="http://schemas.microsoft.com/office/drawing/2014/main" id="{2FCD617B-8728-60C1-7B2B-F03A82A0C6AF}"/>
              </a:ext>
            </a:extLst>
          </p:cNvPr>
          <p:cNvPicPr>
            <a:picLocks noChangeAspect="1"/>
          </p:cNvPicPr>
          <p:nvPr/>
        </p:nvPicPr>
        <p:blipFill>
          <a:blip r:embed="rId3"/>
          <a:srcRect t="37353" b="15556"/>
          <a:stretch/>
        </p:blipFill>
        <p:spPr>
          <a:xfrm>
            <a:off x="240239" y="1672070"/>
            <a:ext cx="2750934" cy="1943187"/>
          </a:xfrm>
          <a:prstGeom prst="rect">
            <a:avLst/>
          </a:prstGeom>
        </p:spPr>
      </p:pic>
      <p:pic>
        <p:nvPicPr>
          <p:cNvPr id="35" name="Picture 34" descr="A white sofa on a black background&#10;&#10;AI-generated content may be incorrect.">
            <a:extLst>
              <a:ext uri="{FF2B5EF4-FFF2-40B4-BE49-F238E27FC236}">
                <a16:creationId xmlns:a16="http://schemas.microsoft.com/office/drawing/2014/main" id="{61279142-B43B-20A0-9F55-5E7667DD24DE}"/>
              </a:ext>
            </a:extLst>
          </p:cNvPr>
          <p:cNvPicPr>
            <a:picLocks noChangeAspect="1"/>
          </p:cNvPicPr>
          <p:nvPr/>
        </p:nvPicPr>
        <p:blipFill>
          <a:blip r:embed="rId4"/>
          <a:srcRect l="5494" t="23947" r="19144" b="8417"/>
          <a:stretch/>
        </p:blipFill>
        <p:spPr>
          <a:xfrm>
            <a:off x="8165807" y="1626914"/>
            <a:ext cx="3574358" cy="2138081"/>
          </a:xfrm>
          <a:prstGeom prst="rect">
            <a:avLst/>
          </a:prstGeom>
        </p:spPr>
      </p:pic>
      <p:pic>
        <p:nvPicPr>
          <p:cNvPr id="37" name="Picture 36" descr="A white sofa with a black background&#10;&#10;AI-generated content may be incorrect.">
            <a:extLst>
              <a:ext uri="{FF2B5EF4-FFF2-40B4-BE49-F238E27FC236}">
                <a16:creationId xmlns:a16="http://schemas.microsoft.com/office/drawing/2014/main" id="{95DC9781-0E2D-69F9-709D-A7E936A1386E}"/>
              </a:ext>
            </a:extLst>
          </p:cNvPr>
          <p:cNvPicPr>
            <a:picLocks noChangeAspect="1"/>
          </p:cNvPicPr>
          <p:nvPr/>
        </p:nvPicPr>
        <p:blipFill>
          <a:blip r:embed="rId5"/>
          <a:srcRect t="22692" r="14421" b="4581"/>
          <a:stretch/>
        </p:blipFill>
        <p:spPr>
          <a:xfrm>
            <a:off x="4387574" y="1445176"/>
            <a:ext cx="4095615" cy="2319819"/>
          </a:xfrm>
          <a:prstGeom prst="rect">
            <a:avLst/>
          </a:prstGeom>
        </p:spPr>
      </p:pic>
    </p:spTree>
    <p:extLst>
      <p:ext uri="{BB962C8B-B14F-4D97-AF65-F5344CB8AC3E}">
        <p14:creationId xmlns:p14="http://schemas.microsoft.com/office/powerpoint/2010/main" val="1069857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46A764C-6808-ED46-8759-BE166704C1F7}"/>
              </a:ext>
            </a:extLst>
          </p:cNvPr>
          <p:cNvSpPr>
            <a:spLocks noGrp="1"/>
          </p:cNvSpPr>
          <p:nvPr>
            <p:ph type="sldNum" sz="quarter" idx="37"/>
          </p:nvPr>
        </p:nvSpPr>
        <p:spPr/>
        <p:txBody>
          <a:bodyPr/>
          <a:lstStyle/>
          <a:p>
            <a:fld id="{387AECDB-6C85-4FE3-9DAF-486A9B5BAE12}" type="slidenum">
              <a:rPr lang="en-GB" smtClean="0"/>
              <a:pPr/>
              <a:t>22</a:t>
            </a:fld>
            <a:endParaRPr lang="en-GB"/>
          </a:p>
        </p:txBody>
      </p:sp>
      <p:pic>
        <p:nvPicPr>
          <p:cNvPr id="11" name="Picture Placeholder 10" descr="A person and person sitting on a couch&#10;&#10;Description automatically generated">
            <a:extLst>
              <a:ext uri="{FF2B5EF4-FFF2-40B4-BE49-F238E27FC236}">
                <a16:creationId xmlns:a16="http://schemas.microsoft.com/office/drawing/2014/main" id="{827624CE-567C-EF75-A3DC-424BEDD8415B}"/>
              </a:ext>
            </a:extLst>
          </p:cNvPr>
          <p:cNvPicPr>
            <a:picLocks noGrp="1" noChangeAspect="1"/>
          </p:cNvPicPr>
          <p:nvPr>
            <p:ph type="pic" sz="quarter" idx="14"/>
          </p:nvPr>
        </p:nvPicPr>
        <p:blipFill>
          <a:blip r:embed="rId2"/>
          <a:srcRect l="16015" t="6375" r="15058" b="11901"/>
          <a:stretch/>
        </p:blipFill>
        <p:spPr>
          <a:xfrm>
            <a:off x="0" y="0"/>
            <a:ext cx="3856598" cy="6858000"/>
          </a:xfrm>
        </p:spPr>
      </p:pic>
      <p:sp>
        <p:nvSpPr>
          <p:cNvPr id="7" name="Text Placeholder 6">
            <a:extLst>
              <a:ext uri="{FF2B5EF4-FFF2-40B4-BE49-F238E27FC236}">
                <a16:creationId xmlns:a16="http://schemas.microsoft.com/office/drawing/2014/main" id="{358D8A3E-3E55-4369-1A80-61EACD81E4F0}"/>
              </a:ext>
            </a:extLst>
          </p:cNvPr>
          <p:cNvSpPr>
            <a:spLocks noGrp="1"/>
          </p:cNvSpPr>
          <p:nvPr>
            <p:ph type="body" sz="quarter" idx="38"/>
          </p:nvPr>
        </p:nvSpPr>
        <p:spPr>
          <a:xfrm>
            <a:off x="4234055" y="2271320"/>
            <a:ext cx="1693483" cy="541771"/>
          </a:xfrm>
        </p:spPr>
        <p:txBody>
          <a:bodyPr/>
          <a:lstStyle/>
          <a:p>
            <a:r>
              <a:rPr lang="en-US" dirty="0"/>
              <a:t>The Tête-à-Tête allows two users to comfortably orient toward or away from their companion.</a:t>
            </a:r>
            <a:endParaRPr lang="en-GB" dirty="0"/>
          </a:p>
        </p:txBody>
      </p:sp>
      <p:sp>
        <p:nvSpPr>
          <p:cNvPr id="9" name="Text Placeholder 8">
            <a:extLst>
              <a:ext uri="{FF2B5EF4-FFF2-40B4-BE49-F238E27FC236}">
                <a16:creationId xmlns:a16="http://schemas.microsoft.com/office/drawing/2014/main" id="{06C3A837-14A2-9602-1E4B-2A5A77EA83A7}"/>
              </a:ext>
            </a:extLst>
          </p:cNvPr>
          <p:cNvSpPr>
            <a:spLocks noGrp="1"/>
          </p:cNvSpPr>
          <p:nvPr>
            <p:ph type="body" sz="quarter" idx="40"/>
          </p:nvPr>
        </p:nvSpPr>
        <p:spPr>
          <a:xfrm>
            <a:off x="4297924" y="5403463"/>
            <a:ext cx="1693483" cy="541771"/>
          </a:xfrm>
        </p:spPr>
        <p:txBody>
          <a:bodyPr/>
          <a:lstStyle/>
          <a:p>
            <a:r>
              <a:rPr lang="en-US" sz="900" dirty="0">
                <a:cs typeface="Arial"/>
              </a:rPr>
              <a:t>The Tête-à-Tête is available with black plastic glides.</a:t>
            </a:r>
            <a:endParaRPr lang="en-GB" dirty="0"/>
          </a:p>
          <a:p>
            <a:endParaRPr lang="en-GB" dirty="0"/>
          </a:p>
        </p:txBody>
      </p:sp>
      <p:sp>
        <p:nvSpPr>
          <p:cNvPr id="6" name="Text Placeholder 5">
            <a:extLst>
              <a:ext uri="{FF2B5EF4-FFF2-40B4-BE49-F238E27FC236}">
                <a16:creationId xmlns:a16="http://schemas.microsoft.com/office/drawing/2014/main" id="{36B067BD-6482-7F44-81FD-E86762BB1596}"/>
              </a:ext>
            </a:extLst>
          </p:cNvPr>
          <p:cNvSpPr>
            <a:spLocks noGrp="1"/>
          </p:cNvSpPr>
          <p:nvPr>
            <p:ph type="body" sz="quarter" idx="13"/>
          </p:nvPr>
        </p:nvSpPr>
        <p:spPr>
          <a:xfrm>
            <a:off x="6485425" y="5637007"/>
            <a:ext cx="4792545" cy="1572406"/>
          </a:xfrm>
        </p:spPr>
        <p:txBody>
          <a:bodyPr/>
          <a:lstStyle/>
          <a:p>
            <a:pPr marL="457200" marR="0">
              <a:lnSpc>
                <a:spcPct val="107000"/>
              </a:lnSpc>
              <a:spcAft>
                <a:spcPts val="800"/>
              </a:spcAft>
            </a:pPr>
            <a:r>
              <a:rPr lang="en-US" dirty="0"/>
              <a:t>Translated as “head-to-head”, the tête-à-tête lounge was traditionally a Victorian-era courting bench… a “gossip’s chair”. This conversation lounge gives you space to sit towards or away from others yet maintain closeness.</a:t>
            </a:r>
          </a:p>
        </p:txBody>
      </p:sp>
      <p:sp>
        <p:nvSpPr>
          <p:cNvPr id="2" name="Title 1">
            <a:extLst>
              <a:ext uri="{FF2B5EF4-FFF2-40B4-BE49-F238E27FC236}">
                <a16:creationId xmlns:a16="http://schemas.microsoft.com/office/drawing/2014/main" id="{FABF8059-2F31-1EC8-680C-B21A5F14C4E7}"/>
              </a:ext>
            </a:extLst>
          </p:cNvPr>
          <p:cNvSpPr>
            <a:spLocks noGrp="1"/>
          </p:cNvSpPr>
          <p:nvPr>
            <p:ph type="title"/>
          </p:nvPr>
        </p:nvSpPr>
        <p:spPr>
          <a:xfrm>
            <a:off x="6954783" y="2732090"/>
            <a:ext cx="4785382" cy="2671373"/>
          </a:xfrm>
        </p:spPr>
        <p:txBody>
          <a:bodyPr/>
          <a:lstStyle/>
          <a:p>
            <a:r>
              <a:rPr lang="en-US" dirty="0"/>
              <a:t>Jean Nouvel</a:t>
            </a:r>
            <a:br>
              <a:rPr lang="en-US" dirty="0"/>
            </a:br>
            <a:r>
              <a:rPr lang="en-US" dirty="0"/>
              <a:t>Tête-à-Tête</a:t>
            </a:r>
            <a:endParaRPr lang="en-GB" dirty="0"/>
          </a:p>
        </p:txBody>
      </p:sp>
      <p:pic>
        <p:nvPicPr>
          <p:cNvPr id="15" name="Picture 14" descr="A white sofa with a black background&#10;&#10;Description automatically generated">
            <a:extLst>
              <a:ext uri="{FF2B5EF4-FFF2-40B4-BE49-F238E27FC236}">
                <a16:creationId xmlns:a16="http://schemas.microsoft.com/office/drawing/2014/main" id="{9A814BC3-4CDD-6645-2217-257AA8923742}"/>
              </a:ext>
            </a:extLst>
          </p:cNvPr>
          <p:cNvPicPr>
            <a:picLocks noChangeAspect="1"/>
          </p:cNvPicPr>
          <p:nvPr/>
        </p:nvPicPr>
        <p:blipFill>
          <a:blip r:embed="rId3"/>
          <a:stretch>
            <a:fillRect/>
          </a:stretch>
        </p:blipFill>
        <p:spPr>
          <a:xfrm>
            <a:off x="3856598" y="584915"/>
            <a:ext cx="2395707" cy="1596748"/>
          </a:xfrm>
          <a:prstGeom prst="rect">
            <a:avLst/>
          </a:prstGeom>
        </p:spPr>
      </p:pic>
      <p:pic>
        <p:nvPicPr>
          <p:cNvPr id="21" name="Picture 20" descr="A white sofa and a black background&#10;&#10;Description automatically generated">
            <a:extLst>
              <a:ext uri="{FF2B5EF4-FFF2-40B4-BE49-F238E27FC236}">
                <a16:creationId xmlns:a16="http://schemas.microsoft.com/office/drawing/2014/main" id="{51B7C68E-109C-996E-BB18-09BF9F93355E}"/>
              </a:ext>
            </a:extLst>
          </p:cNvPr>
          <p:cNvPicPr>
            <a:picLocks noChangeAspect="1"/>
          </p:cNvPicPr>
          <p:nvPr/>
        </p:nvPicPr>
        <p:blipFill>
          <a:blip r:embed="rId4"/>
          <a:stretch>
            <a:fillRect/>
          </a:stretch>
        </p:blipFill>
        <p:spPr>
          <a:xfrm>
            <a:off x="3707619" y="3608125"/>
            <a:ext cx="2693664" cy="1795338"/>
          </a:xfrm>
          <a:prstGeom prst="rect">
            <a:avLst/>
          </a:prstGeom>
        </p:spPr>
      </p:pic>
    </p:spTree>
    <p:extLst>
      <p:ext uri="{BB962C8B-B14F-4D97-AF65-F5344CB8AC3E}">
        <p14:creationId xmlns:p14="http://schemas.microsoft.com/office/powerpoint/2010/main" val="1922369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8A632-520E-C769-C3E8-FD47467D7D3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EA4F304-782A-5E9B-7368-56DCED42EF31}"/>
              </a:ext>
            </a:extLst>
          </p:cNvPr>
          <p:cNvSpPr>
            <a:spLocks noGrp="1"/>
          </p:cNvSpPr>
          <p:nvPr>
            <p:ph type="sldNum" sz="quarter" idx="37"/>
          </p:nvPr>
        </p:nvSpPr>
        <p:spPr/>
        <p:txBody>
          <a:bodyPr/>
          <a:lstStyle/>
          <a:p>
            <a:fld id="{387AECDB-6C85-4FE3-9DAF-486A9B5BAE12}" type="slidenum">
              <a:rPr lang="en-GB" smtClean="0"/>
              <a:pPr/>
              <a:t>23</a:t>
            </a:fld>
            <a:endParaRPr lang="en-GB"/>
          </a:p>
        </p:txBody>
      </p:sp>
      <p:sp>
        <p:nvSpPr>
          <p:cNvPr id="7" name="Title 6">
            <a:extLst>
              <a:ext uri="{FF2B5EF4-FFF2-40B4-BE49-F238E27FC236}">
                <a16:creationId xmlns:a16="http://schemas.microsoft.com/office/drawing/2014/main" id="{8EFEF39B-ED14-2402-D696-345D25957254}"/>
              </a:ext>
            </a:extLst>
          </p:cNvPr>
          <p:cNvSpPr>
            <a:spLocks noGrp="1"/>
          </p:cNvSpPr>
          <p:nvPr>
            <p:ph type="title"/>
          </p:nvPr>
        </p:nvSpPr>
        <p:spPr>
          <a:xfrm>
            <a:off x="551172" y="2244811"/>
            <a:ext cx="3609168" cy="2395379"/>
          </a:xfrm>
        </p:spPr>
        <p:txBody>
          <a:bodyPr/>
          <a:lstStyle/>
          <a:p>
            <a:r>
              <a:rPr lang="en-US"/>
              <a:t>Jean Nouvel Lounge Chair</a:t>
            </a:r>
            <a:endParaRPr lang="en-GB"/>
          </a:p>
        </p:txBody>
      </p:sp>
      <p:pic>
        <p:nvPicPr>
          <p:cNvPr id="4" name="Picture 3" descr="A grey chair with a small table&#10;&#10;Description automatically generated">
            <a:extLst>
              <a:ext uri="{FF2B5EF4-FFF2-40B4-BE49-F238E27FC236}">
                <a16:creationId xmlns:a16="http://schemas.microsoft.com/office/drawing/2014/main" id="{32660B07-B4CD-7D8B-503C-6A17E3F3C3E1}"/>
              </a:ext>
            </a:extLst>
          </p:cNvPr>
          <p:cNvPicPr>
            <a:picLocks noChangeAspect="1"/>
          </p:cNvPicPr>
          <p:nvPr/>
        </p:nvPicPr>
        <p:blipFill>
          <a:blip r:embed="rId2"/>
          <a:srcRect t="26399" b="10130"/>
          <a:stretch/>
        </p:blipFill>
        <p:spPr>
          <a:xfrm>
            <a:off x="10161705" y="4476000"/>
            <a:ext cx="1622315" cy="1544538"/>
          </a:xfrm>
          <a:prstGeom prst="rect">
            <a:avLst/>
          </a:prstGeom>
        </p:spPr>
      </p:pic>
      <p:pic>
        <p:nvPicPr>
          <p:cNvPr id="15" name="Picture 14" descr="A white chair with a black background&#10;&#10;Description automatically generated">
            <a:extLst>
              <a:ext uri="{FF2B5EF4-FFF2-40B4-BE49-F238E27FC236}">
                <a16:creationId xmlns:a16="http://schemas.microsoft.com/office/drawing/2014/main" id="{27433C70-6C19-3CA2-6BA7-DD9C277F3D50}"/>
              </a:ext>
            </a:extLst>
          </p:cNvPr>
          <p:cNvPicPr>
            <a:picLocks noChangeAspect="1"/>
          </p:cNvPicPr>
          <p:nvPr/>
        </p:nvPicPr>
        <p:blipFill>
          <a:blip r:embed="rId3"/>
          <a:srcRect t="32152" b="11748"/>
          <a:stretch/>
        </p:blipFill>
        <p:spPr>
          <a:xfrm>
            <a:off x="10073941" y="78405"/>
            <a:ext cx="1845505" cy="1552992"/>
          </a:xfrm>
          <a:prstGeom prst="rect">
            <a:avLst/>
          </a:prstGeom>
        </p:spPr>
      </p:pic>
      <p:pic>
        <p:nvPicPr>
          <p:cNvPr id="19" name="Picture 18" descr="A close up of a chair&#10;&#10;Description automatically generated">
            <a:extLst>
              <a:ext uri="{FF2B5EF4-FFF2-40B4-BE49-F238E27FC236}">
                <a16:creationId xmlns:a16="http://schemas.microsoft.com/office/drawing/2014/main" id="{75F3A494-C3F8-562B-B5FF-CC5E21379104}"/>
              </a:ext>
            </a:extLst>
          </p:cNvPr>
          <p:cNvPicPr>
            <a:picLocks noChangeAspect="1"/>
          </p:cNvPicPr>
          <p:nvPr/>
        </p:nvPicPr>
        <p:blipFill>
          <a:blip r:embed="rId4"/>
          <a:stretch>
            <a:fillRect/>
          </a:stretch>
        </p:blipFill>
        <p:spPr>
          <a:xfrm>
            <a:off x="10138761" y="2800068"/>
            <a:ext cx="1645259" cy="1084521"/>
          </a:xfrm>
          <a:prstGeom prst="rect">
            <a:avLst/>
          </a:prstGeom>
        </p:spPr>
      </p:pic>
      <p:sp>
        <p:nvSpPr>
          <p:cNvPr id="28" name="Text Placeholder 13">
            <a:extLst>
              <a:ext uri="{FF2B5EF4-FFF2-40B4-BE49-F238E27FC236}">
                <a16:creationId xmlns:a16="http://schemas.microsoft.com/office/drawing/2014/main" id="{E2B5D2F5-1B92-91A4-CF62-506FC57528F2}"/>
              </a:ext>
            </a:extLst>
          </p:cNvPr>
          <p:cNvSpPr txBox="1">
            <a:spLocks/>
          </p:cNvSpPr>
          <p:nvPr/>
        </p:nvSpPr>
        <p:spPr>
          <a:xfrm>
            <a:off x="397830" y="4813892"/>
            <a:ext cx="4612265" cy="1572406"/>
          </a:xfrm>
          <a:prstGeom prst="rect">
            <a:avLst/>
          </a:prstGeom>
        </p:spPr>
        <p:txBody>
          <a:bodyPr/>
          <a:lstStyle>
            <a:lvl1pPr marL="0" indent="0" algn="l" defTabSz="916173" rtl="0" eaLnBrk="1" latinLnBrk="0" hangingPunct="1">
              <a:lnSpc>
                <a:spcPts val="1963"/>
              </a:lnSpc>
              <a:spcBef>
                <a:spcPts val="1000"/>
              </a:spcBef>
              <a:buSzPct val="80000"/>
              <a:buFontTx/>
              <a:buNone/>
              <a:tabLst>
                <a:tab pos="186974" algn="l"/>
              </a:tabLst>
              <a:defRPr sz="1227" kern="1200">
                <a:solidFill>
                  <a:schemeClr val="tx1"/>
                </a:solidFill>
                <a:latin typeface="+mn-lt"/>
                <a:ea typeface="+mn-ea"/>
                <a:cs typeface="Arial" panose="020B0604020202020204" pitchFamily="34" charset="0"/>
              </a:defRPr>
            </a:lvl1pPr>
            <a:lvl2pPr marL="685587"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2pPr>
            <a:lvl3pPr marL="1142645"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3pPr>
            <a:lvl4pPr marL="1599702"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4pPr>
            <a:lvl5pPr marL="2056761"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a:t>Each lounge invites you to relax into an organic form that feels like an extension of the body. </a:t>
            </a:r>
            <a:endParaRPr lang="en-GB"/>
          </a:p>
          <a:p>
            <a:endParaRPr lang="en-US"/>
          </a:p>
        </p:txBody>
      </p:sp>
      <p:sp>
        <p:nvSpPr>
          <p:cNvPr id="11" name="Text Placeholder 6">
            <a:extLst>
              <a:ext uri="{FF2B5EF4-FFF2-40B4-BE49-F238E27FC236}">
                <a16:creationId xmlns:a16="http://schemas.microsoft.com/office/drawing/2014/main" id="{C9536211-468B-3ADB-6EEF-1A96A71BD581}"/>
              </a:ext>
            </a:extLst>
          </p:cNvPr>
          <p:cNvSpPr txBox="1">
            <a:spLocks/>
          </p:cNvSpPr>
          <p:nvPr/>
        </p:nvSpPr>
        <p:spPr>
          <a:xfrm>
            <a:off x="10114650" y="1628398"/>
            <a:ext cx="1693483" cy="541771"/>
          </a:xfrm>
          <a:prstGeom prst="rect">
            <a:avLst/>
          </a:prstGeom>
        </p:spPr>
        <p:txBody>
          <a:bodyPr vert="horz" lIns="0" tIns="0" rIns="0" bIns="0" numCol="1" spcCol="274320" rtlCol="0" anchor="t" anchorCtr="0">
            <a:noAutofit/>
          </a:bodyPr>
          <a:lstStyle>
            <a:lvl1pPr marL="0" indent="0" algn="l" defTabSz="916173" rtl="0" eaLnBrk="1" latinLnBrk="0" hangingPunct="1">
              <a:lnSpc>
                <a:spcPts val="1380"/>
              </a:lnSpc>
              <a:spcBef>
                <a:spcPts val="1000"/>
              </a:spcBef>
              <a:buSzPct val="80000"/>
              <a:buFont typeface="Arial" panose="020B0604020202020204" pitchFamily="34" charset="0"/>
              <a:buNone/>
              <a:tabLst>
                <a:tab pos="186974" algn="l"/>
              </a:tabLst>
              <a:defRPr sz="920" kern="1200">
                <a:solidFill>
                  <a:schemeClr val="tx1"/>
                </a:solidFill>
                <a:latin typeface="+mn-lt"/>
                <a:ea typeface="+mn-ea"/>
                <a:cs typeface="Arial" panose="020B0604020202020204" pitchFamily="34" charset="0"/>
              </a:defRPr>
            </a:lvl1pPr>
            <a:lvl2pPr marL="457058"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2pPr>
            <a:lvl3pPr marL="914116"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3pPr>
            <a:lvl4pPr marL="1371173"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4pPr>
            <a:lvl5pPr marL="1828232"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t>Far from formless, all pieces are engineered to support your arms and back.</a:t>
            </a:r>
            <a:endParaRPr lang="en-MX"/>
          </a:p>
        </p:txBody>
      </p:sp>
      <p:pic>
        <p:nvPicPr>
          <p:cNvPr id="2" name="Picture Placeholder 12" descr="A person sitting in a chair&#10;&#10;Description automatically generated">
            <a:extLst>
              <a:ext uri="{FF2B5EF4-FFF2-40B4-BE49-F238E27FC236}">
                <a16:creationId xmlns:a16="http://schemas.microsoft.com/office/drawing/2014/main" id="{BE74E291-678A-0107-166C-E5CE7D487627}"/>
              </a:ext>
            </a:extLst>
          </p:cNvPr>
          <p:cNvPicPr>
            <a:picLocks noGrp="1" noChangeAspect="1"/>
          </p:cNvPicPr>
          <p:nvPr>
            <p:ph type="pic" sz="quarter" idx="14"/>
          </p:nvPr>
        </p:nvPicPr>
        <p:blipFill>
          <a:blip r:embed="rId5"/>
          <a:srcRect t="2" b="2"/>
          <a:stretch>
            <a:fillRect/>
          </a:stretch>
        </p:blipFill>
        <p:spPr>
          <a:xfrm>
            <a:off x="6015663" y="13500"/>
            <a:ext cx="3856598" cy="6858000"/>
          </a:xfrm>
        </p:spPr>
      </p:pic>
      <p:sp>
        <p:nvSpPr>
          <p:cNvPr id="8" name="Text Placeholder 6">
            <a:extLst>
              <a:ext uri="{FF2B5EF4-FFF2-40B4-BE49-F238E27FC236}">
                <a16:creationId xmlns:a16="http://schemas.microsoft.com/office/drawing/2014/main" id="{BC062EC6-05BC-B740-0FCD-9A6B886D5282}"/>
              </a:ext>
            </a:extLst>
          </p:cNvPr>
          <p:cNvSpPr txBox="1">
            <a:spLocks/>
          </p:cNvSpPr>
          <p:nvPr/>
        </p:nvSpPr>
        <p:spPr>
          <a:xfrm>
            <a:off x="10128066" y="3909409"/>
            <a:ext cx="1693483" cy="541771"/>
          </a:xfrm>
          <a:prstGeom prst="rect">
            <a:avLst/>
          </a:prstGeom>
        </p:spPr>
        <p:txBody>
          <a:bodyPr vert="horz" lIns="0" tIns="0" rIns="0" bIns="0" numCol="1" spcCol="274320" rtlCol="0" anchor="t" anchorCtr="0">
            <a:noAutofit/>
          </a:bodyPr>
          <a:lstStyle>
            <a:lvl1pPr marL="0" indent="0" algn="l" defTabSz="916173" rtl="0" eaLnBrk="1" latinLnBrk="0" hangingPunct="1">
              <a:lnSpc>
                <a:spcPts val="1380"/>
              </a:lnSpc>
              <a:spcBef>
                <a:spcPts val="1000"/>
              </a:spcBef>
              <a:buSzPct val="80000"/>
              <a:buFont typeface="Arial" panose="020B0604020202020204" pitchFamily="34" charset="0"/>
              <a:buNone/>
              <a:tabLst>
                <a:tab pos="186974" algn="l"/>
              </a:tabLst>
              <a:defRPr sz="920" kern="1200">
                <a:solidFill>
                  <a:schemeClr val="tx1"/>
                </a:solidFill>
                <a:latin typeface="+mn-lt"/>
                <a:ea typeface="+mn-ea"/>
                <a:cs typeface="Arial" panose="020B0604020202020204" pitchFamily="34" charset="0"/>
              </a:defRPr>
            </a:lvl1pPr>
            <a:lvl2pPr marL="457058"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2pPr>
            <a:lvl3pPr marL="914116"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3pPr>
            <a:lvl4pPr marL="1371173"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4pPr>
            <a:lvl5pPr marL="1828232"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t>Available with glides or a return to center base (pictured). </a:t>
            </a:r>
            <a:endParaRPr lang="en-MX"/>
          </a:p>
        </p:txBody>
      </p:sp>
      <p:sp>
        <p:nvSpPr>
          <p:cNvPr id="9" name="Text Placeholder 6">
            <a:extLst>
              <a:ext uri="{FF2B5EF4-FFF2-40B4-BE49-F238E27FC236}">
                <a16:creationId xmlns:a16="http://schemas.microsoft.com/office/drawing/2014/main" id="{019FE1E4-6A04-027A-AFED-FA9DC82BF5F1}"/>
              </a:ext>
            </a:extLst>
          </p:cNvPr>
          <p:cNvSpPr txBox="1">
            <a:spLocks/>
          </p:cNvSpPr>
          <p:nvPr/>
        </p:nvSpPr>
        <p:spPr>
          <a:xfrm>
            <a:off x="10225963" y="6045358"/>
            <a:ext cx="1693483" cy="541771"/>
          </a:xfrm>
          <a:prstGeom prst="rect">
            <a:avLst/>
          </a:prstGeom>
        </p:spPr>
        <p:txBody>
          <a:bodyPr vert="horz" lIns="0" tIns="0" rIns="0" bIns="0" numCol="1" spcCol="274320" rtlCol="0" anchor="t" anchorCtr="0">
            <a:noAutofit/>
          </a:bodyPr>
          <a:lstStyle>
            <a:lvl1pPr marL="0" indent="0" algn="l" defTabSz="916173" rtl="0" eaLnBrk="1" latinLnBrk="0" hangingPunct="1">
              <a:lnSpc>
                <a:spcPts val="1380"/>
              </a:lnSpc>
              <a:spcBef>
                <a:spcPts val="1000"/>
              </a:spcBef>
              <a:buSzPct val="80000"/>
              <a:buFont typeface="Arial" panose="020B0604020202020204" pitchFamily="34" charset="0"/>
              <a:buNone/>
              <a:tabLst>
                <a:tab pos="186974" algn="l"/>
              </a:tabLst>
              <a:defRPr sz="920" kern="1200">
                <a:solidFill>
                  <a:schemeClr val="tx1"/>
                </a:solidFill>
                <a:latin typeface="+mn-lt"/>
                <a:ea typeface="+mn-ea"/>
                <a:cs typeface="Arial" panose="020B0604020202020204" pitchFamily="34" charset="0"/>
              </a:defRPr>
            </a:lvl1pPr>
            <a:lvl2pPr marL="457058"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2pPr>
            <a:lvl3pPr marL="914116"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3pPr>
            <a:lvl4pPr marL="1371173"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4pPr>
            <a:lvl5pPr marL="1828232"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t>Pairs well with Lagunitas personal table.</a:t>
            </a:r>
            <a:endParaRPr lang="en-MX"/>
          </a:p>
        </p:txBody>
      </p:sp>
    </p:spTree>
    <p:extLst>
      <p:ext uri="{BB962C8B-B14F-4D97-AF65-F5344CB8AC3E}">
        <p14:creationId xmlns:p14="http://schemas.microsoft.com/office/powerpoint/2010/main" val="2535967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1166D-686D-15CE-4B60-40DD9CA72A8B}"/>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6C5FAAD0-9BDA-95E6-B901-026C99AD5EC2}"/>
              </a:ext>
            </a:extLst>
          </p:cNvPr>
          <p:cNvSpPr>
            <a:spLocks noGrp="1"/>
          </p:cNvSpPr>
          <p:nvPr>
            <p:ph type="sldNum" sz="quarter" idx="37"/>
          </p:nvPr>
        </p:nvSpPr>
        <p:spPr/>
        <p:txBody>
          <a:bodyPr/>
          <a:lstStyle/>
          <a:p>
            <a:fld id="{387AECDB-6C85-4FE3-9DAF-486A9B5BAE12}" type="slidenum">
              <a:rPr lang="en-GB" smtClean="0"/>
              <a:pPr/>
              <a:t>24</a:t>
            </a:fld>
            <a:endParaRPr lang="en-GB"/>
          </a:p>
        </p:txBody>
      </p:sp>
      <p:sp>
        <p:nvSpPr>
          <p:cNvPr id="7" name="Text Placeholder 6">
            <a:extLst>
              <a:ext uri="{FF2B5EF4-FFF2-40B4-BE49-F238E27FC236}">
                <a16:creationId xmlns:a16="http://schemas.microsoft.com/office/drawing/2014/main" id="{E98C7214-B975-D373-BEB9-E5C50B2DFCA5}"/>
              </a:ext>
            </a:extLst>
          </p:cNvPr>
          <p:cNvSpPr>
            <a:spLocks noGrp="1"/>
          </p:cNvSpPr>
          <p:nvPr>
            <p:ph type="body" sz="quarter" idx="38"/>
          </p:nvPr>
        </p:nvSpPr>
        <p:spPr>
          <a:xfrm>
            <a:off x="4234055" y="2296720"/>
            <a:ext cx="1693483" cy="541771"/>
          </a:xfrm>
        </p:spPr>
        <p:txBody>
          <a:bodyPr/>
          <a:lstStyle/>
          <a:p>
            <a:r>
              <a:rPr lang="en-US" dirty="0"/>
              <a:t>Generous width comfortably sits two people.</a:t>
            </a:r>
            <a:endParaRPr lang="en-GB" dirty="0"/>
          </a:p>
          <a:p>
            <a:endParaRPr lang="en-GB" dirty="0"/>
          </a:p>
        </p:txBody>
      </p:sp>
      <p:sp>
        <p:nvSpPr>
          <p:cNvPr id="9" name="Text Placeholder 8">
            <a:extLst>
              <a:ext uri="{FF2B5EF4-FFF2-40B4-BE49-F238E27FC236}">
                <a16:creationId xmlns:a16="http://schemas.microsoft.com/office/drawing/2014/main" id="{68FED2C9-C190-9EB0-A8D3-35AB31C1CF35}"/>
              </a:ext>
            </a:extLst>
          </p:cNvPr>
          <p:cNvSpPr>
            <a:spLocks noGrp="1"/>
          </p:cNvSpPr>
          <p:nvPr>
            <p:ph type="body" sz="quarter" idx="40"/>
          </p:nvPr>
        </p:nvSpPr>
        <p:spPr>
          <a:xfrm>
            <a:off x="4297924" y="5403463"/>
            <a:ext cx="1693483" cy="541771"/>
          </a:xfrm>
        </p:spPr>
        <p:txBody>
          <a:bodyPr/>
          <a:lstStyle/>
          <a:p>
            <a:r>
              <a:rPr lang="en-GB" sz="900" dirty="0"/>
              <a:t>The Sofa is available with black plastic glides.</a:t>
            </a:r>
          </a:p>
        </p:txBody>
      </p:sp>
      <p:sp>
        <p:nvSpPr>
          <p:cNvPr id="6" name="Text Placeholder 5">
            <a:extLst>
              <a:ext uri="{FF2B5EF4-FFF2-40B4-BE49-F238E27FC236}">
                <a16:creationId xmlns:a16="http://schemas.microsoft.com/office/drawing/2014/main" id="{96E81482-F9AF-01E4-3215-D240586963D0}"/>
              </a:ext>
            </a:extLst>
          </p:cNvPr>
          <p:cNvSpPr>
            <a:spLocks noGrp="1"/>
          </p:cNvSpPr>
          <p:nvPr>
            <p:ph type="body" sz="quarter" idx="13"/>
          </p:nvPr>
        </p:nvSpPr>
        <p:spPr>
          <a:xfrm>
            <a:off x="6485425" y="5637007"/>
            <a:ext cx="4792545" cy="1572406"/>
          </a:xfrm>
        </p:spPr>
        <p:txBody>
          <a:bodyPr/>
          <a:lstStyle/>
          <a:p>
            <a:pPr marL="457200" marR="0">
              <a:lnSpc>
                <a:spcPct val="107000"/>
              </a:lnSpc>
              <a:spcAft>
                <a:spcPts val="800"/>
              </a:spcAft>
            </a:pPr>
            <a:r>
              <a:rPr lang="en-US" dirty="0"/>
              <a:t>Fully rounded forms require extra artistry and skill to upholster around edgeless corners. We bring you the best fabrication so that fabric and stitching flow like a wave.</a:t>
            </a:r>
          </a:p>
          <a:p>
            <a:endParaRPr lang="en-US" dirty="0"/>
          </a:p>
        </p:txBody>
      </p:sp>
      <p:sp>
        <p:nvSpPr>
          <p:cNvPr id="2" name="Title 1">
            <a:extLst>
              <a:ext uri="{FF2B5EF4-FFF2-40B4-BE49-F238E27FC236}">
                <a16:creationId xmlns:a16="http://schemas.microsoft.com/office/drawing/2014/main" id="{50581584-26DA-C3DC-49AA-1D60A307D6EE}"/>
              </a:ext>
            </a:extLst>
          </p:cNvPr>
          <p:cNvSpPr>
            <a:spLocks noGrp="1"/>
          </p:cNvSpPr>
          <p:nvPr>
            <p:ph type="title"/>
          </p:nvPr>
        </p:nvSpPr>
        <p:spPr>
          <a:xfrm>
            <a:off x="6954783" y="2732090"/>
            <a:ext cx="4785382" cy="2671373"/>
          </a:xfrm>
        </p:spPr>
        <p:txBody>
          <a:bodyPr/>
          <a:lstStyle/>
          <a:p>
            <a:r>
              <a:rPr lang="en-US" dirty="0"/>
              <a:t>Jean Nouvel</a:t>
            </a:r>
            <a:br>
              <a:rPr lang="en-US" dirty="0"/>
            </a:br>
            <a:r>
              <a:rPr lang="en-US" dirty="0"/>
              <a:t>Sofa</a:t>
            </a:r>
            <a:endParaRPr lang="en-GB" dirty="0"/>
          </a:p>
        </p:txBody>
      </p:sp>
      <p:sp>
        <p:nvSpPr>
          <p:cNvPr id="4" name="Picture Placeholder 3">
            <a:extLst>
              <a:ext uri="{FF2B5EF4-FFF2-40B4-BE49-F238E27FC236}">
                <a16:creationId xmlns:a16="http://schemas.microsoft.com/office/drawing/2014/main" id="{B8C96FAB-E096-E72E-53C2-1DCCC33F1236}"/>
              </a:ext>
            </a:extLst>
          </p:cNvPr>
          <p:cNvSpPr>
            <a:spLocks noGrp="1"/>
          </p:cNvSpPr>
          <p:nvPr>
            <p:ph type="pic" sz="quarter" idx="14"/>
          </p:nvPr>
        </p:nvSpPr>
        <p:spPr/>
        <p:txBody>
          <a:bodyPr/>
          <a:lstStyle/>
          <a:p>
            <a:endParaRPr lang="en-US"/>
          </a:p>
        </p:txBody>
      </p:sp>
      <p:pic>
        <p:nvPicPr>
          <p:cNvPr id="5" name="Picture Placeholder 11" descr="A person sitting on a brown couch&#10;&#10;Description automatically generated">
            <a:extLst>
              <a:ext uri="{FF2B5EF4-FFF2-40B4-BE49-F238E27FC236}">
                <a16:creationId xmlns:a16="http://schemas.microsoft.com/office/drawing/2014/main" id="{517C6927-A9FF-F096-7D38-ECC362DBD9AE}"/>
              </a:ext>
            </a:extLst>
          </p:cNvPr>
          <p:cNvPicPr>
            <a:picLocks noChangeAspect="1"/>
          </p:cNvPicPr>
          <p:nvPr/>
        </p:nvPicPr>
        <p:blipFill>
          <a:blip r:embed="rId2"/>
          <a:srcRect l="415" r="415"/>
          <a:stretch/>
        </p:blipFill>
        <p:spPr>
          <a:xfrm>
            <a:off x="14068" y="-6563"/>
            <a:ext cx="3828463" cy="6864563"/>
          </a:xfrm>
          <a:prstGeom prst="rect">
            <a:avLst/>
          </a:prstGeom>
          <a:solidFill>
            <a:srgbClr val="BDBEBD">
              <a:alpha val="74902"/>
            </a:srgbClr>
          </a:solidFill>
        </p:spPr>
      </p:pic>
      <p:pic>
        <p:nvPicPr>
          <p:cNvPr id="8" name="Picture 7" descr="A beige couch and a small ottoman&#10;&#10;Description automatically generated">
            <a:extLst>
              <a:ext uri="{FF2B5EF4-FFF2-40B4-BE49-F238E27FC236}">
                <a16:creationId xmlns:a16="http://schemas.microsoft.com/office/drawing/2014/main" id="{44D275DE-98FA-DC39-26A6-39D3CCDFABF6}"/>
              </a:ext>
            </a:extLst>
          </p:cNvPr>
          <p:cNvPicPr>
            <a:picLocks noChangeAspect="1"/>
          </p:cNvPicPr>
          <p:nvPr/>
        </p:nvPicPr>
        <p:blipFill>
          <a:blip r:embed="rId3"/>
          <a:stretch>
            <a:fillRect/>
          </a:stretch>
        </p:blipFill>
        <p:spPr>
          <a:xfrm>
            <a:off x="3636820" y="600618"/>
            <a:ext cx="2627644" cy="1751335"/>
          </a:xfrm>
          <a:prstGeom prst="rect">
            <a:avLst/>
          </a:prstGeom>
        </p:spPr>
      </p:pic>
      <p:pic>
        <p:nvPicPr>
          <p:cNvPr id="10" name="Picture 9" descr="A white sofa on a black background&#10;&#10;Description automatically generated">
            <a:extLst>
              <a:ext uri="{FF2B5EF4-FFF2-40B4-BE49-F238E27FC236}">
                <a16:creationId xmlns:a16="http://schemas.microsoft.com/office/drawing/2014/main" id="{896EF4A9-786A-1CBB-3226-EC4AD20ABC0A}"/>
              </a:ext>
            </a:extLst>
          </p:cNvPr>
          <p:cNvPicPr>
            <a:picLocks noChangeAspect="1"/>
          </p:cNvPicPr>
          <p:nvPr/>
        </p:nvPicPr>
        <p:blipFill>
          <a:blip r:embed="rId4"/>
          <a:stretch>
            <a:fillRect/>
          </a:stretch>
        </p:blipFill>
        <p:spPr>
          <a:xfrm>
            <a:off x="3636820" y="3729309"/>
            <a:ext cx="2627644" cy="1751335"/>
          </a:xfrm>
          <a:prstGeom prst="rect">
            <a:avLst/>
          </a:prstGeom>
        </p:spPr>
      </p:pic>
    </p:spTree>
    <p:extLst>
      <p:ext uri="{BB962C8B-B14F-4D97-AF65-F5344CB8AC3E}">
        <p14:creationId xmlns:p14="http://schemas.microsoft.com/office/powerpoint/2010/main" val="4031845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9B8A5-5689-0F5C-E3B3-0F8199AEAA6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0FA8FF-ED4A-BE7A-9771-E6DC5D6326A1}"/>
              </a:ext>
            </a:extLst>
          </p:cNvPr>
          <p:cNvSpPr>
            <a:spLocks noGrp="1"/>
          </p:cNvSpPr>
          <p:nvPr>
            <p:ph type="sldNum" sz="quarter" idx="37"/>
          </p:nvPr>
        </p:nvSpPr>
        <p:spPr/>
        <p:txBody>
          <a:bodyPr/>
          <a:lstStyle/>
          <a:p>
            <a:fld id="{387AECDB-6C85-4FE3-9DAF-486A9B5BAE12}" type="slidenum">
              <a:rPr lang="en-GB" smtClean="0"/>
              <a:pPr/>
              <a:t>25</a:t>
            </a:fld>
            <a:endParaRPr lang="en-GB"/>
          </a:p>
        </p:txBody>
      </p:sp>
      <p:sp>
        <p:nvSpPr>
          <p:cNvPr id="7" name="Title 6">
            <a:extLst>
              <a:ext uri="{FF2B5EF4-FFF2-40B4-BE49-F238E27FC236}">
                <a16:creationId xmlns:a16="http://schemas.microsoft.com/office/drawing/2014/main" id="{EAA50889-CE18-8C72-C3DD-2982FE3D4855}"/>
              </a:ext>
            </a:extLst>
          </p:cNvPr>
          <p:cNvSpPr>
            <a:spLocks noGrp="1"/>
          </p:cNvSpPr>
          <p:nvPr>
            <p:ph type="title"/>
          </p:nvPr>
        </p:nvSpPr>
        <p:spPr>
          <a:xfrm>
            <a:off x="551172" y="2244811"/>
            <a:ext cx="3609168" cy="2395379"/>
          </a:xfrm>
        </p:spPr>
        <p:txBody>
          <a:bodyPr/>
          <a:lstStyle/>
          <a:p>
            <a:r>
              <a:rPr lang="en-US" dirty="0"/>
              <a:t>Jean Nouvel Ottoman</a:t>
            </a:r>
            <a:endParaRPr lang="en-GB" dirty="0"/>
          </a:p>
        </p:txBody>
      </p:sp>
      <p:sp>
        <p:nvSpPr>
          <p:cNvPr id="28" name="Text Placeholder 13">
            <a:extLst>
              <a:ext uri="{FF2B5EF4-FFF2-40B4-BE49-F238E27FC236}">
                <a16:creationId xmlns:a16="http://schemas.microsoft.com/office/drawing/2014/main" id="{65CFBB7E-D597-43ED-B95A-386C7C56DCBB}"/>
              </a:ext>
            </a:extLst>
          </p:cNvPr>
          <p:cNvSpPr txBox="1">
            <a:spLocks/>
          </p:cNvSpPr>
          <p:nvPr/>
        </p:nvSpPr>
        <p:spPr>
          <a:xfrm>
            <a:off x="397830" y="4813892"/>
            <a:ext cx="4612265" cy="1572406"/>
          </a:xfrm>
          <a:prstGeom prst="rect">
            <a:avLst/>
          </a:prstGeom>
        </p:spPr>
        <p:txBody>
          <a:bodyPr/>
          <a:lstStyle>
            <a:lvl1pPr marL="0" indent="0" algn="l" defTabSz="916173" rtl="0" eaLnBrk="1" latinLnBrk="0" hangingPunct="1">
              <a:lnSpc>
                <a:spcPts val="1963"/>
              </a:lnSpc>
              <a:spcBef>
                <a:spcPts val="1000"/>
              </a:spcBef>
              <a:buSzPct val="80000"/>
              <a:buFontTx/>
              <a:buNone/>
              <a:tabLst>
                <a:tab pos="186974" algn="l"/>
              </a:tabLst>
              <a:defRPr sz="1227" kern="1200">
                <a:solidFill>
                  <a:schemeClr val="tx1"/>
                </a:solidFill>
                <a:latin typeface="+mn-lt"/>
                <a:ea typeface="+mn-ea"/>
                <a:cs typeface="Arial" panose="020B0604020202020204" pitchFamily="34" charset="0"/>
              </a:defRPr>
            </a:lvl1pPr>
            <a:lvl2pPr marL="685587"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2pPr>
            <a:lvl3pPr marL="1142645"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3pPr>
            <a:lvl4pPr marL="1599702"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4pPr>
            <a:lvl5pPr marL="2056761"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t>Ottomans can be paired with any of the pieces from the collection, or function as a pouf for sitting. </a:t>
            </a:r>
          </a:p>
        </p:txBody>
      </p:sp>
      <p:pic>
        <p:nvPicPr>
          <p:cNvPr id="3" name="Picture Placeholder 10" descr="A group of colorful objects&#10;&#10;Description automatically generated">
            <a:extLst>
              <a:ext uri="{FF2B5EF4-FFF2-40B4-BE49-F238E27FC236}">
                <a16:creationId xmlns:a16="http://schemas.microsoft.com/office/drawing/2014/main" id="{A8AD8EBB-F599-F60B-F3DD-C8C629C199F3}"/>
              </a:ext>
            </a:extLst>
          </p:cNvPr>
          <p:cNvPicPr>
            <a:picLocks noChangeAspect="1"/>
          </p:cNvPicPr>
          <p:nvPr/>
        </p:nvPicPr>
        <p:blipFill>
          <a:blip r:embed="rId2"/>
          <a:srcRect l="5" r="5"/>
          <a:stretch>
            <a:fillRect/>
          </a:stretch>
        </p:blipFill>
        <p:spPr>
          <a:xfrm>
            <a:off x="5983999" y="13500"/>
            <a:ext cx="3856598" cy="6858000"/>
          </a:xfrm>
          <a:prstGeom prst="rect">
            <a:avLst/>
          </a:prstGeom>
          <a:solidFill>
            <a:srgbClr val="BDBEBD">
              <a:alpha val="74902"/>
            </a:srgbClr>
          </a:solidFill>
        </p:spPr>
      </p:pic>
      <p:pic>
        <p:nvPicPr>
          <p:cNvPr id="23" name="Picture 2">
            <a:extLst>
              <a:ext uri="{FF2B5EF4-FFF2-40B4-BE49-F238E27FC236}">
                <a16:creationId xmlns:a16="http://schemas.microsoft.com/office/drawing/2014/main" id="{7224A90A-7636-ADA3-01B4-27166B9A8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7058" y="782631"/>
            <a:ext cx="2052033" cy="1354342"/>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6">
            <a:extLst>
              <a:ext uri="{FF2B5EF4-FFF2-40B4-BE49-F238E27FC236}">
                <a16:creationId xmlns:a16="http://schemas.microsoft.com/office/drawing/2014/main" id="{1DB10F68-44E1-7E2B-40C0-3361B7AD53E6}"/>
              </a:ext>
            </a:extLst>
          </p:cNvPr>
          <p:cNvSpPr txBox="1">
            <a:spLocks/>
          </p:cNvSpPr>
          <p:nvPr/>
        </p:nvSpPr>
        <p:spPr>
          <a:xfrm>
            <a:off x="10149953" y="2184864"/>
            <a:ext cx="1693483" cy="541771"/>
          </a:xfrm>
          <a:prstGeom prst="rect">
            <a:avLst/>
          </a:prstGeom>
        </p:spPr>
        <p:txBody>
          <a:bodyPr vert="horz" lIns="0" tIns="0" rIns="0" bIns="0" numCol="1" spcCol="274320" rtlCol="0" anchor="t" anchorCtr="0">
            <a:noAutofit/>
          </a:bodyPr>
          <a:lstStyle>
            <a:lvl1pPr marL="0" indent="0" algn="l" defTabSz="916173" rtl="0" eaLnBrk="1" latinLnBrk="0" hangingPunct="1">
              <a:lnSpc>
                <a:spcPts val="1380"/>
              </a:lnSpc>
              <a:spcBef>
                <a:spcPts val="1000"/>
              </a:spcBef>
              <a:buSzPct val="80000"/>
              <a:buFont typeface="Arial" panose="020B0604020202020204" pitchFamily="34" charset="0"/>
              <a:buNone/>
              <a:tabLst>
                <a:tab pos="186974" algn="l"/>
              </a:tabLst>
              <a:defRPr sz="920" kern="1200">
                <a:solidFill>
                  <a:schemeClr val="tx1"/>
                </a:solidFill>
                <a:latin typeface="+mn-lt"/>
                <a:ea typeface="+mn-ea"/>
                <a:cs typeface="Arial" panose="020B0604020202020204" pitchFamily="34" charset="0"/>
              </a:defRPr>
            </a:lvl1pPr>
            <a:lvl2pPr marL="457058"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2pPr>
            <a:lvl3pPr marL="914116"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3pPr>
            <a:lvl4pPr marL="1371173"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4pPr>
            <a:lvl5pPr marL="1828232"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t>Designed to work well with all three Jean Nouvel seating products, the ottoman provides additional support in lounge posture.</a:t>
            </a:r>
            <a:endParaRPr lang="en-GB" dirty="0"/>
          </a:p>
        </p:txBody>
      </p:sp>
      <p:sp>
        <p:nvSpPr>
          <p:cNvPr id="31" name="Text Placeholder 6">
            <a:extLst>
              <a:ext uri="{FF2B5EF4-FFF2-40B4-BE49-F238E27FC236}">
                <a16:creationId xmlns:a16="http://schemas.microsoft.com/office/drawing/2014/main" id="{6A258C46-D9C0-9208-E403-02530EB536AE}"/>
              </a:ext>
            </a:extLst>
          </p:cNvPr>
          <p:cNvSpPr txBox="1">
            <a:spLocks/>
          </p:cNvSpPr>
          <p:nvPr/>
        </p:nvSpPr>
        <p:spPr>
          <a:xfrm>
            <a:off x="10255608" y="5403463"/>
            <a:ext cx="1693483" cy="541771"/>
          </a:xfrm>
          <a:prstGeom prst="rect">
            <a:avLst/>
          </a:prstGeom>
        </p:spPr>
        <p:txBody>
          <a:bodyPr vert="horz" lIns="0" tIns="0" rIns="0" bIns="0" numCol="1" spcCol="274320" rtlCol="0" anchor="t" anchorCtr="0">
            <a:noAutofit/>
          </a:bodyPr>
          <a:lstStyle>
            <a:lvl1pPr marL="0" indent="0" algn="l" defTabSz="916173" rtl="0" eaLnBrk="1" latinLnBrk="0" hangingPunct="1">
              <a:lnSpc>
                <a:spcPts val="1380"/>
              </a:lnSpc>
              <a:spcBef>
                <a:spcPts val="1000"/>
              </a:spcBef>
              <a:buSzPct val="80000"/>
              <a:buFont typeface="Arial" panose="020B0604020202020204" pitchFamily="34" charset="0"/>
              <a:buNone/>
              <a:tabLst>
                <a:tab pos="186974" algn="l"/>
              </a:tabLst>
              <a:defRPr sz="920" kern="1200">
                <a:solidFill>
                  <a:schemeClr val="tx1"/>
                </a:solidFill>
                <a:latin typeface="+mn-lt"/>
                <a:ea typeface="+mn-ea"/>
                <a:cs typeface="Arial" panose="020B0604020202020204" pitchFamily="34" charset="0"/>
              </a:defRPr>
            </a:lvl1pPr>
            <a:lvl2pPr marL="457058"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2pPr>
            <a:lvl3pPr marL="914116"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3pPr>
            <a:lvl4pPr marL="1371173"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4pPr>
            <a:lvl5pPr marL="1828232" indent="0" algn="l" defTabSz="914116" rtl="0" eaLnBrk="1" latinLnBrk="0" hangingPunct="1">
              <a:lnSpc>
                <a:spcPct val="90000"/>
              </a:lnSpc>
              <a:spcBef>
                <a:spcPts val="500"/>
              </a:spcBef>
              <a:buFont typeface="Arial" panose="020B0604020202020204" pitchFamily="34" charset="0"/>
              <a:buNone/>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t>Ottoman is available with black plastic glides. </a:t>
            </a:r>
            <a:endParaRPr lang="en-GB" dirty="0"/>
          </a:p>
        </p:txBody>
      </p:sp>
      <p:pic>
        <p:nvPicPr>
          <p:cNvPr id="34" name="Picture 2">
            <a:extLst>
              <a:ext uri="{FF2B5EF4-FFF2-40B4-BE49-F238E27FC236}">
                <a16:creationId xmlns:a16="http://schemas.microsoft.com/office/drawing/2014/main" id="{E3D9F034-4F53-2AD4-8595-40AC061EA392}"/>
              </a:ext>
            </a:extLst>
          </p:cNvPr>
          <p:cNvPicPr>
            <a:picLocks noChangeAspect="1" noChangeArrowheads="1"/>
          </p:cNvPicPr>
          <p:nvPr/>
        </p:nvPicPr>
        <p:blipFill>
          <a:blip r:embed="rId4"/>
          <a:srcRect/>
          <a:stretch/>
        </p:blipFill>
        <p:spPr bwMode="auto">
          <a:xfrm>
            <a:off x="10545247" y="4072556"/>
            <a:ext cx="902894" cy="135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49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94641"/>
        </a:solidFill>
        <a:effectLst/>
      </p:bgPr>
    </p:bg>
    <p:spTree>
      <p:nvGrpSpPr>
        <p:cNvPr id="1" name="">
          <a:extLst>
            <a:ext uri="{FF2B5EF4-FFF2-40B4-BE49-F238E27FC236}">
              <a16:creationId xmlns:a16="http://schemas.microsoft.com/office/drawing/2014/main" id="{EA3CBE77-E317-7048-6AD4-DF3EF85511C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2859411-1BC0-38BE-902A-B080DB85F5BB}"/>
              </a:ext>
            </a:extLst>
          </p:cNvPr>
          <p:cNvPicPr>
            <a:picLocks noChangeAspect="1"/>
          </p:cNvPicPr>
          <p:nvPr/>
        </p:nvPicPr>
        <p:blipFill>
          <a:blip r:embed="rId3"/>
          <a:srcRect/>
          <a:stretch/>
        </p:blipFill>
        <p:spPr>
          <a:xfrm>
            <a:off x="4956267" y="3241350"/>
            <a:ext cx="2279465" cy="375298"/>
          </a:xfrm>
          <a:prstGeom prst="rect">
            <a:avLst/>
          </a:prstGeom>
        </p:spPr>
      </p:pic>
    </p:spTree>
    <p:extLst>
      <p:ext uri="{BB962C8B-B14F-4D97-AF65-F5344CB8AC3E}">
        <p14:creationId xmlns:p14="http://schemas.microsoft.com/office/powerpoint/2010/main" val="165073682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EAD1D-7F7C-6FB4-82BB-AA91501CC70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4C29329-1465-C80D-E084-ED3764760D42}"/>
              </a:ext>
            </a:extLst>
          </p:cNvPr>
          <p:cNvSpPr>
            <a:spLocks noGrp="1"/>
          </p:cNvSpPr>
          <p:nvPr>
            <p:ph type="title"/>
          </p:nvPr>
        </p:nvSpPr>
        <p:spPr>
          <a:xfrm>
            <a:off x="7316219" y="710436"/>
            <a:ext cx="4330109" cy="1181050"/>
          </a:xfrm>
        </p:spPr>
        <p:txBody>
          <a:bodyPr/>
          <a:lstStyle/>
          <a:p>
            <a:r>
              <a:rPr lang="en-US" sz="4000" dirty="0">
                <a:latin typeface="Palatino" pitchFamily="2" charset="77"/>
                <a:ea typeface="Palatino" pitchFamily="2" charset="77"/>
                <a:cs typeface="Arial"/>
              </a:rPr>
              <a:t>Coalescing with Jean Nouvel</a:t>
            </a:r>
            <a:endParaRPr lang="en-US" dirty="0">
              <a:latin typeface="Palatino" pitchFamily="2" charset="77"/>
              <a:ea typeface="Palatino" pitchFamily="2" charset="77"/>
            </a:endParaRPr>
          </a:p>
        </p:txBody>
      </p:sp>
      <p:sp>
        <p:nvSpPr>
          <p:cNvPr id="14" name="TextBox 13">
            <a:extLst>
              <a:ext uri="{FF2B5EF4-FFF2-40B4-BE49-F238E27FC236}">
                <a16:creationId xmlns:a16="http://schemas.microsoft.com/office/drawing/2014/main" id="{3F8439D3-2170-A455-B74D-C7E087D22F6F}"/>
              </a:ext>
            </a:extLst>
          </p:cNvPr>
          <p:cNvSpPr txBox="1"/>
          <p:nvPr/>
        </p:nvSpPr>
        <p:spPr>
          <a:xfrm>
            <a:off x="7259066" y="2253294"/>
            <a:ext cx="4330109" cy="3151440"/>
          </a:xfrm>
          <a:prstGeom prst="rect">
            <a:avLst/>
          </a:prstGeom>
          <a:noFill/>
        </p:spPr>
        <p:txBody>
          <a:bodyPr wrap="square" lIns="91440" tIns="45720" rIns="91440" bIns="45720" anchor="t">
            <a:spAutoFit/>
          </a:bodyPr>
          <a:lstStyle/>
          <a:p>
            <a:pPr marL="0" marR="0">
              <a:lnSpc>
                <a:spcPct val="107000"/>
              </a:lnSpc>
            </a:pPr>
            <a:r>
              <a:rPr lang="en-US" sz="1700" dirty="0">
                <a:solidFill>
                  <a:srgbClr val="000000"/>
                </a:solidFill>
                <a:effectLst/>
                <a:latin typeface="Arial" panose="020B0604020202020204" pitchFamily="34" charset="0"/>
                <a:ea typeface="Aptos" panose="020B0004020202020204" pitchFamily="34" charset="0"/>
                <a:cs typeface="Arial" panose="020B0604020202020204" pitchFamily="34" charset="0"/>
              </a:rPr>
              <a:t>Pritzker Prize-winning architect Jean Nouvel creates buildings and furnishings that are intimately in harmony with their surroundings — modern expressions of nature and culture. Nouvel brings his iconic sensibility and a sense of seating history to his collaboration with the Coalesse Design Group, producing a collection of seemingly freeform lounges and sofas that give shape to any type of work, civic, social or residential setting.  </a:t>
            </a:r>
            <a:endParaRPr lang="en-US" sz="17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Placeholder 4">
            <a:extLst>
              <a:ext uri="{FF2B5EF4-FFF2-40B4-BE49-F238E27FC236}">
                <a16:creationId xmlns:a16="http://schemas.microsoft.com/office/drawing/2014/main" id="{ADA84EA1-7EFD-86D5-03F4-37C91086CFBD}"/>
              </a:ext>
            </a:extLst>
          </p:cNvPr>
          <p:cNvPicPr>
            <a:picLocks noGrp="1" noChangeAspect="1"/>
          </p:cNvPicPr>
          <p:nvPr>
            <p:ph type="pic" sz="quarter" idx="14"/>
          </p:nvPr>
        </p:nvPicPr>
        <p:blipFill>
          <a:blip r:embed="rId2"/>
          <a:srcRect l="20930" r="20930"/>
          <a:stretch/>
        </p:blipFill>
        <p:spPr>
          <a:xfrm>
            <a:off x="607456" y="553725"/>
            <a:ext cx="3312836" cy="3208377"/>
          </a:xfrm>
        </p:spPr>
      </p:pic>
      <p:pic>
        <p:nvPicPr>
          <p:cNvPr id="4" name="Picture Placeholder 4">
            <a:extLst>
              <a:ext uri="{FF2B5EF4-FFF2-40B4-BE49-F238E27FC236}">
                <a16:creationId xmlns:a16="http://schemas.microsoft.com/office/drawing/2014/main" id="{D48F644D-EE14-28F3-364E-57808AA03219}"/>
              </a:ext>
            </a:extLst>
          </p:cNvPr>
          <p:cNvPicPr>
            <a:picLocks noChangeAspect="1"/>
          </p:cNvPicPr>
          <p:nvPr/>
        </p:nvPicPr>
        <p:blipFill>
          <a:blip r:embed="rId3"/>
          <a:srcRect l="21184" r="21184"/>
          <a:stretch/>
        </p:blipFill>
        <p:spPr>
          <a:xfrm>
            <a:off x="4036308" y="1506453"/>
            <a:ext cx="2329089" cy="2255649"/>
          </a:xfrm>
          <a:prstGeom prst="rect">
            <a:avLst/>
          </a:prstGeom>
          <a:solidFill>
            <a:srgbClr val="BDBEBD">
              <a:alpha val="74902"/>
            </a:srgbClr>
          </a:solidFill>
        </p:spPr>
      </p:pic>
      <p:pic>
        <p:nvPicPr>
          <p:cNvPr id="7" name="Picture Placeholder 4">
            <a:extLst>
              <a:ext uri="{FF2B5EF4-FFF2-40B4-BE49-F238E27FC236}">
                <a16:creationId xmlns:a16="http://schemas.microsoft.com/office/drawing/2014/main" id="{EF02FA07-402C-53EA-28DE-F8D488CDA596}"/>
              </a:ext>
            </a:extLst>
          </p:cNvPr>
          <p:cNvPicPr>
            <a:picLocks noChangeAspect="1"/>
          </p:cNvPicPr>
          <p:nvPr/>
        </p:nvPicPr>
        <p:blipFill>
          <a:blip r:embed="rId4"/>
          <a:srcRect l="683" r="3782"/>
          <a:stretch/>
        </p:blipFill>
        <p:spPr>
          <a:xfrm>
            <a:off x="1096353" y="3895719"/>
            <a:ext cx="3537984" cy="2468901"/>
          </a:xfrm>
          <a:prstGeom prst="rect">
            <a:avLst/>
          </a:prstGeom>
          <a:solidFill>
            <a:srgbClr val="BDBEBD">
              <a:alpha val="74902"/>
            </a:srgbClr>
          </a:solidFill>
        </p:spPr>
      </p:pic>
    </p:spTree>
    <p:extLst>
      <p:ext uri="{BB962C8B-B14F-4D97-AF65-F5344CB8AC3E}">
        <p14:creationId xmlns:p14="http://schemas.microsoft.com/office/powerpoint/2010/main" val="2060938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94641"/>
        </a:solidFill>
        <a:effectLst/>
      </p:bgPr>
    </p:bg>
    <p:spTree>
      <p:nvGrpSpPr>
        <p:cNvPr id="1" name="">
          <a:extLst>
            <a:ext uri="{FF2B5EF4-FFF2-40B4-BE49-F238E27FC236}">
              <a16:creationId xmlns:a16="http://schemas.microsoft.com/office/drawing/2014/main" id="{EC0CC891-9AF4-3BC2-D7F4-9514C773A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F26C3-9836-3263-E849-A7D31043A46A}"/>
              </a:ext>
            </a:extLst>
          </p:cNvPr>
          <p:cNvSpPr>
            <a:spLocks noGrp="1"/>
          </p:cNvSpPr>
          <p:nvPr>
            <p:ph type="title"/>
          </p:nvPr>
        </p:nvSpPr>
        <p:spPr>
          <a:xfrm>
            <a:off x="455959" y="2591384"/>
            <a:ext cx="8926582" cy="2007121"/>
          </a:xfrm>
        </p:spPr>
        <p:txBody>
          <a:bodyPr anchor="t"/>
          <a:lstStyle/>
          <a:p>
            <a:pPr marL="0" marR="0" algn="l"/>
            <a:r>
              <a:rPr lang="en-US" sz="2600" dirty="0">
                <a:solidFill>
                  <a:schemeClr val="bg1"/>
                </a:solidFill>
                <a:effectLst/>
                <a:ea typeface="Palatino" pitchFamily="2" charset="77"/>
                <a:cs typeface="Arial" panose="020B0604020202020204" pitchFamily="34" charset="0"/>
              </a:rPr>
              <a:t>“The simpler an object looks, the more obvious or familiar, the harder it is to make, the more emotion it offers, and the better it stands the test of time.”</a:t>
            </a:r>
            <a:br>
              <a:rPr lang="en-US" sz="2600" dirty="0">
                <a:solidFill>
                  <a:schemeClr val="bg1"/>
                </a:solidFill>
                <a:effectLst/>
                <a:ea typeface="Palatino" pitchFamily="2" charset="77"/>
                <a:cs typeface="Arial" panose="020B0604020202020204" pitchFamily="34" charset="0"/>
              </a:rPr>
            </a:br>
            <a:br>
              <a:rPr lang="en-US" sz="2600" dirty="0">
                <a:solidFill>
                  <a:schemeClr val="bg1"/>
                </a:solidFill>
                <a:effectLst/>
                <a:ea typeface="Palatino" pitchFamily="2" charset="77"/>
                <a:cs typeface="Arial" panose="020B0604020202020204" pitchFamily="34" charset="0"/>
              </a:rPr>
            </a:br>
            <a:r>
              <a:rPr lang="en-US" sz="2600" dirty="0">
                <a:solidFill>
                  <a:schemeClr val="bg1"/>
                </a:solidFill>
                <a:effectLst/>
                <a:ea typeface="Palatino" pitchFamily="2" charset="77"/>
                <a:cs typeface="Arial" panose="020B0604020202020204" pitchFamily="34" charset="0"/>
              </a:rPr>
              <a:t>- Jean Nouvel</a:t>
            </a:r>
            <a:br>
              <a:rPr lang="en-US" sz="2600" dirty="0">
                <a:solidFill>
                  <a:schemeClr val="bg1"/>
                </a:solidFill>
                <a:effectLst/>
                <a:ea typeface="Palatino" pitchFamily="2" charset="77"/>
              </a:rPr>
            </a:br>
            <a:endParaRPr lang="en-US" sz="2600" dirty="0">
              <a:solidFill>
                <a:schemeClr val="bg1"/>
              </a:solidFill>
              <a:effectLst/>
              <a:ea typeface="Palatino" pitchFamily="2" charset="77"/>
            </a:endParaRPr>
          </a:p>
        </p:txBody>
      </p:sp>
    </p:spTree>
    <p:extLst>
      <p:ext uri="{BB962C8B-B14F-4D97-AF65-F5344CB8AC3E}">
        <p14:creationId xmlns:p14="http://schemas.microsoft.com/office/powerpoint/2010/main" val="395070524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ED8A6-70F3-6BA9-BBF9-0921AB9A7691}"/>
            </a:ext>
          </a:extLst>
        </p:cNvPr>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D9225CDD-FB32-C7FD-546C-E8487D824639}"/>
              </a:ext>
            </a:extLst>
          </p:cNvPr>
          <p:cNvPicPr>
            <a:picLocks noChangeAspect="1"/>
          </p:cNvPicPr>
          <p:nvPr/>
        </p:nvPicPr>
        <p:blipFill>
          <a:blip r:embed="rId2"/>
          <a:srcRect/>
          <a:stretch/>
        </p:blipFill>
        <p:spPr>
          <a:xfrm>
            <a:off x="0" y="0"/>
            <a:ext cx="12192000" cy="6858000"/>
          </a:xfrm>
          <a:prstGeom prst="rect">
            <a:avLst/>
          </a:prstGeom>
          <a:gradFill>
            <a:gsLst>
              <a:gs pos="0">
                <a:schemeClr val="tx1">
                  <a:alpha val="0"/>
                </a:schemeClr>
              </a:gs>
              <a:gs pos="100000">
                <a:schemeClr val="tx1"/>
              </a:gs>
            </a:gsLst>
            <a:lin ang="10800000" scaled="0"/>
          </a:gradFill>
          <a:ln w="12700" cap="flat" cmpd="sng" algn="ctr">
            <a:noFill/>
            <a:prstDash val="solid"/>
            <a:miter lim="800000"/>
          </a:ln>
          <a:effectLst/>
        </p:spPr>
      </p:pic>
      <p:sp>
        <p:nvSpPr>
          <p:cNvPr id="29" name="Text Placeholder 2">
            <a:extLst>
              <a:ext uri="{FF2B5EF4-FFF2-40B4-BE49-F238E27FC236}">
                <a16:creationId xmlns:a16="http://schemas.microsoft.com/office/drawing/2014/main" id="{B5458B4C-8BBA-437F-D7D5-A27790650294}"/>
              </a:ext>
            </a:extLst>
          </p:cNvPr>
          <p:cNvSpPr>
            <a:spLocks noGrp="1"/>
          </p:cNvSpPr>
          <p:nvPr>
            <p:ph type="body" sz="quarter" idx="18"/>
          </p:nvPr>
        </p:nvSpPr>
        <p:spPr>
          <a:xfrm>
            <a:off x="1" y="0"/>
            <a:ext cx="7907814" cy="6858000"/>
          </a:xfrm>
          <a:gradFill>
            <a:gsLst>
              <a:gs pos="18000">
                <a:schemeClr val="tx1">
                  <a:alpha val="0"/>
                </a:schemeClr>
              </a:gs>
              <a:gs pos="100000">
                <a:schemeClr val="tx1"/>
              </a:gs>
            </a:gsLst>
          </a:gradFill>
        </p:spPr>
        <p:txBody>
          <a:bodyPr/>
          <a:lstStyle/>
          <a:p>
            <a:endParaRPr lang="en-US" dirty="0"/>
          </a:p>
        </p:txBody>
      </p:sp>
      <p:sp>
        <p:nvSpPr>
          <p:cNvPr id="4" name="Title 3">
            <a:extLst>
              <a:ext uri="{FF2B5EF4-FFF2-40B4-BE49-F238E27FC236}">
                <a16:creationId xmlns:a16="http://schemas.microsoft.com/office/drawing/2014/main" id="{C808054F-5C4D-9E2A-5FBA-5B76E44D9790}"/>
              </a:ext>
            </a:extLst>
          </p:cNvPr>
          <p:cNvSpPr>
            <a:spLocks noGrp="1"/>
          </p:cNvSpPr>
          <p:nvPr>
            <p:ph type="title"/>
          </p:nvPr>
        </p:nvSpPr>
        <p:spPr>
          <a:xfrm>
            <a:off x="451236" y="1441817"/>
            <a:ext cx="7456028" cy="2696810"/>
          </a:xfrm>
        </p:spPr>
        <p:txBody>
          <a:bodyPr anchor="t">
            <a:normAutofit/>
          </a:bodyPr>
          <a:lstStyle/>
          <a:p>
            <a:r>
              <a:rPr lang="en-US" dirty="0">
                <a:latin typeface="Palatino" pitchFamily="2" charset="77"/>
                <a:ea typeface="Palatino" pitchFamily="2" charset="77"/>
              </a:rPr>
              <a:t>Where form</a:t>
            </a:r>
            <a:br>
              <a:rPr lang="en-US" dirty="0">
                <a:latin typeface="Palatino" pitchFamily="2" charset="77"/>
                <a:ea typeface="Palatino" pitchFamily="2" charset="77"/>
              </a:rPr>
            </a:br>
            <a:r>
              <a:rPr lang="en-US" dirty="0">
                <a:latin typeface="Palatino" pitchFamily="2" charset="77"/>
                <a:ea typeface="Palatino" pitchFamily="2" charset="77"/>
              </a:rPr>
              <a:t>meets space</a:t>
            </a:r>
          </a:p>
        </p:txBody>
      </p:sp>
      <p:sp>
        <p:nvSpPr>
          <p:cNvPr id="5" name="Text Placeholder 4">
            <a:extLst>
              <a:ext uri="{FF2B5EF4-FFF2-40B4-BE49-F238E27FC236}">
                <a16:creationId xmlns:a16="http://schemas.microsoft.com/office/drawing/2014/main" id="{8282608D-A38C-C43E-9D54-AD7E0377DC93}"/>
              </a:ext>
            </a:extLst>
          </p:cNvPr>
          <p:cNvSpPr>
            <a:spLocks noGrp="1"/>
          </p:cNvSpPr>
          <p:nvPr>
            <p:ph type="body" sz="quarter" idx="12"/>
          </p:nvPr>
        </p:nvSpPr>
        <p:spPr>
          <a:xfrm>
            <a:off x="451236" y="4323749"/>
            <a:ext cx="7208521" cy="1207943"/>
          </a:xfrm>
        </p:spPr>
        <p:txBody>
          <a:bodyPr anchor="t">
            <a:normAutofit/>
          </a:bodyPr>
          <a:lstStyle/>
          <a:p>
            <a:pPr marL="0" marR="0"/>
            <a:r>
              <a:rPr lang="en-US" sz="1700" dirty="0">
                <a:effectLst/>
                <a:ea typeface="Times New Roman" panose="02020603050405020304" pitchFamily="18" charset="0"/>
                <a:cs typeface="Arial" panose="020B0604020202020204" pitchFamily="34" charset="0"/>
              </a:rPr>
              <a:t>Echoing the spontaneity of natural formations in landscapes, water and sky, any grouping of furniture can be assembled to create organic clusters and currents — and never be the same twice.</a:t>
            </a:r>
            <a:endParaRPr lang="en-US" sz="1700" dirty="0">
              <a:effectLst/>
              <a:latin typeface="Times New Roman" panose="02020603050405020304" pitchFamily="18" charset="0"/>
              <a:ea typeface="Times New Roman" panose="02020603050405020304" pitchFamily="18" charset="0"/>
            </a:endParaRPr>
          </a:p>
        </p:txBody>
      </p:sp>
      <p:sp>
        <p:nvSpPr>
          <p:cNvPr id="3" name="Slide Number Placeholder 2" hidden="1">
            <a:extLst>
              <a:ext uri="{FF2B5EF4-FFF2-40B4-BE49-F238E27FC236}">
                <a16:creationId xmlns:a16="http://schemas.microsoft.com/office/drawing/2014/main" id="{3D1FF040-2DAE-0EE3-FDA2-FCA2294BE0CD}"/>
              </a:ext>
            </a:extLst>
          </p:cNvPr>
          <p:cNvSpPr>
            <a:spLocks noGrp="1"/>
          </p:cNvSpPr>
          <p:nvPr>
            <p:ph type="sldNum" sz="quarter" idx="4294967295"/>
          </p:nvPr>
        </p:nvSpPr>
        <p:spPr>
          <a:xfrm>
            <a:off x="10996695" y="6538805"/>
            <a:ext cx="743470" cy="240790"/>
          </a:xfrm>
        </p:spPr>
        <p:txBody>
          <a:bodyPr/>
          <a:lstStyle/>
          <a:p>
            <a:pPr>
              <a:spcAft>
                <a:spcPts val="600"/>
              </a:spcAft>
            </a:pPr>
            <a:fld id="{387AECDB-6C85-4FE3-9DAF-486A9B5BAE12}" type="slidenum">
              <a:rPr lang="en-GB" smtClean="0"/>
              <a:pPr>
                <a:spcAft>
                  <a:spcPts val="600"/>
                </a:spcAft>
              </a:pPr>
              <a:t>5</a:t>
            </a:fld>
            <a:endParaRPr lang="en-GB"/>
          </a:p>
        </p:txBody>
      </p:sp>
    </p:spTree>
    <p:extLst>
      <p:ext uri="{BB962C8B-B14F-4D97-AF65-F5344CB8AC3E}">
        <p14:creationId xmlns:p14="http://schemas.microsoft.com/office/powerpoint/2010/main" val="1461733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B3471-4C72-DC5E-B818-50960146B9F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195120-8666-DA13-4DB9-D16954B9B531}"/>
              </a:ext>
            </a:extLst>
          </p:cNvPr>
          <p:cNvSpPr>
            <a:spLocks noGrp="1"/>
          </p:cNvSpPr>
          <p:nvPr>
            <p:ph type="sldNum" sz="quarter" idx="17"/>
          </p:nvPr>
        </p:nvSpPr>
        <p:spPr/>
        <p:txBody>
          <a:bodyPr/>
          <a:lstStyle/>
          <a:p>
            <a:fld id="{387AECDB-6C85-4FE3-9DAF-486A9B5BAE12}" type="slidenum">
              <a:rPr lang="en-GB" smtClean="0"/>
              <a:pPr/>
              <a:t>6</a:t>
            </a:fld>
            <a:endParaRPr lang="en-GB"/>
          </a:p>
        </p:txBody>
      </p:sp>
      <p:pic>
        <p:nvPicPr>
          <p:cNvPr id="6" name="Picture Placeholder 5">
            <a:extLst>
              <a:ext uri="{FF2B5EF4-FFF2-40B4-BE49-F238E27FC236}">
                <a16:creationId xmlns:a16="http://schemas.microsoft.com/office/drawing/2014/main" id="{C922B981-3191-4F1F-A928-FE02B9CD9DF6}"/>
              </a:ext>
            </a:extLst>
          </p:cNvPr>
          <p:cNvPicPr>
            <a:picLocks noGrp="1" noChangeAspect="1"/>
          </p:cNvPicPr>
          <p:nvPr>
            <p:ph type="pic" sz="quarter" idx="18"/>
          </p:nvPr>
        </p:nvPicPr>
        <p:blipFill>
          <a:blip r:embed="rId2"/>
          <a:srcRect/>
          <a:stretch/>
        </p:blipFill>
        <p:spPr/>
      </p:pic>
    </p:spTree>
    <p:extLst>
      <p:ext uri="{BB962C8B-B14F-4D97-AF65-F5344CB8AC3E}">
        <p14:creationId xmlns:p14="http://schemas.microsoft.com/office/powerpoint/2010/main" val="230654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83381-E2B4-0CED-3087-AEFE294D8C4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4FD63B-88C0-C3BC-4471-ACB6B787AEE4}"/>
              </a:ext>
            </a:extLst>
          </p:cNvPr>
          <p:cNvSpPr>
            <a:spLocks noGrp="1"/>
          </p:cNvSpPr>
          <p:nvPr>
            <p:ph type="sldNum" sz="quarter" idx="17"/>
          </p:nvPr>
        </p:nvSpPr>
        <p:spPr/>
        <p:txBody>
          <a:bodyPr/>
          <a:lstStyle/>
          <a:p>
            <a:fld id="{387AECDB-6C85-4FE3-9DAF-486A9B5BAE12}" type="slidenum">
              <a:rPr lang="en-GB" smtClean="0"/>
              <a:pPr/>
              <a:t>7</a:t>
            </a:fld>
            <a:endParaRPr lang="en-GB"/>
          </a:p>
        </p:txBody>
      </p:sp>
      <p:pic>
        <p:nvPicPr>
          <p:cNvPr id="6" name="Picture Placeholder 5">
            <a:extLst>
              <a:ext uri="{FF2B5EF4-FFF2-40B4-BE49-F238E27FC236}">
                <a16:creationId xmlns:a16="http://schemas.microsoft.com/office/drawing/2014/main" id="{56D33FA7-19A0-29FD-88E4-4EEC03E0217D}"/>
              </a:ext>
            </a:extLst>
          </p:cNvPr>
          <p:cNvPicPr>
            <a:picLocks noGrp="1" noChangeAspect="1"/>
          </p:cNvPicPr>
          <p:nvPr>
            <p:ph type="pic" sz="quarter" idx="18"/>
          </p:nvPr>
        </p:nvPicPr>
        <p:blipFill>
          <a:blip r:embed="rId2"/>
          <a:srcRect/>
          <a:stretch/>
        </p:blipFill>
        <p:spPr/>
      </p:pic>
    </p:spTree>
    <p:extLst>
      <p:ext uri="{BB962C8B-B14F-4D97-AF65-F5344CB8AC3E}">
        <p14:creationId xmlns:p14="http://schemas.microsoft.com/office/powerpoint/2010/main" val="2595085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A08F7-41A6-3F22-DFC8-8EF8237B193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C36ACA-5240-AF9C-6C86-A2B8FD6D2CEF}"/>
              </a:ext>
            </a:extLst>
          </p:cNvPr>
          <p:cNvSpPr>
            <a:spLocks noGrp="1"/>
          </p:cNvSpPr>
          <p:nvPr>
            <p:ph type="sldNum" sz="quarter" idx="17"/>
          </p:nvPr>
        </p:nvSpPr>
        <p:spPr/>
        <p:txBody>
          <a:bodyPr/>
          <a:lstStyle/>
          <a:p>
            <a:fld id="{387AECDB-6C85-4FE3-9DAF-486A9B5BAE12}" type="slidenum">
              <a:rPr lang="en-GB" smtClean="0"/>
              <a:pPr/>
              <a:t>8</a:t>
            </a:fld>
            <a:endParaRPr lang="en-GB"/>
          </a:p>
        </p:txBody>
      </p:sp>
      <p:pic>
        <p:nvPicPr>
          <p:cNvPr id="6" name="Picture Placeholder 5" descr="A room with a large window&#10;&#10;Description automatically generated">
            <a:extLst>
              <a:ext uri="{FF2B5EF4-FFF2-40B4-BE49-F238E27FC236}">
                <a16:creationId xmlns:a16="http://schemas.microsoft.com/office/drawing/2014/main" id="{D2FC0383-E84A-A341-2012-4E5AE3DE70E9}"/>
              </a:ext>
            </a:extLst>
          </p:cNvPr>
          <p:cNvPicPr>
            <a:picLocks noGrp="1" noChangeAspect="1"/>
          </p:cNvPicPr>
          <p:nvPr>
            <p:ph type="pic" sz="quarter" idx="18"/>
          </p:nvPr>
        </p:nvPicPr>
        <p:blipFill>
          <a:blip r:embed="rId2"/>
          <a:srcRect l="1693" r="1693"/>
          <a:stretch>
            <a:fillRect/>
          </a:stretch>
        </p:blipFill>
        <p:spPr/>
      </p:pic>
    </p:spTree>
    <p:extLst>
      <p:ext uri="{BB962C8B-B14F-4D97-AF65-F5344CB8AC3E}">
        <p14:creationId xmlns:p14="http://schemas.microsoft.com/office/powerpoint/2010/main" val="28548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D321A-B2D9-EE83-B7C1-0ED8CADACD6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4AC1702-CDA7-A510-7DE2-955D37946D52}"/>
              </a:ext>
            </a:extLst>
          </p:cNvPr>
          <p:cNvPicPr>
            <a:picLocks noChangeAspect="1"/>
          </p:cNvPicPr>
          <p:nvPr/>
        </p:nvPicPr>
        <p:blipFill>
          <a:blip r:embed="rId2"/>
          <a:srcRect/>
          <a:stretch/>
        </p:blipFill>
        <p:spPr>
          <a:xfrm>
            <a:off x="0" y="0"/>
            <a:ext cx="12192000" cy="6858000"/>
          </a:xfrm>
          <a:prstGeom prst="rect">
            <a:avLst/>
          </a:prstGeom>
          <a:noFill/>
        </p:spPr>
      </p:pic>
      <p:sp>
        <p:nvSpPr>
          <p:cNvPr id="19" name="Text Placeholder 2">
            <a:extLst>
              <a:ext uri="{FF2B5EF4-FFF2-40B4-BE49-F238E27FC236}">
                <a16:creationId xmlns:a16="http://schemas.microsoft.com/office/drawing/2014/main" id="{A8424C77-C439-089D-ADB3-500A0751187A}"/>
              </a:ext>
            </a:extLst>
          </p:cNvPr>
          <p:cNvSpPr>
            <a:spLocks noGrp="1"/>
          </p:cNvSpPr>
          <p:nvPr>
            <p:ph type="body" sz="quarter" idx="18"/>
          </p:nvPr>
        </p:nvSpPr>
        <p:spPr>
          <a:xfrm>
            <a:off x="1" y="0"/>
            <a:ext cx="7907814" cy="6858000"/>
          </a:xfrm>
        </p:spPr>
        <p:txBody>
          <a:bodyPr/>
          <a:lstStyle/>
          <a:p>
            <a:endParaRPr lang="en-US" dirty="0"/>
          </a:p>
        </p:txBody>
      </p:sp>
      <p:sp>
        <p:nvSpPr>
          <p:cNvPr id="4" name="Title 3">
            <a:extLst>
              <a:ext uri="{FF2B5EF4-FFF2-40B4-BE49-F238E27FC236}">
                <a16:creationId xmlns:a16="http://schemas.microsoft.com/office/drawing/2014/main" id="{7B40FC12-9DFE-0B51-9439-D8A82822BD67}"/>
              </a:ext>
            </a:extLst>
          </p:cNvPr>
          <p:cNvSpPr>
            <a:spLocks noGrp="1"/>
          </p:cNvSpPr>
          <p:nvPr>
            <p:ph type="title"/>
          </p:nvPr>
        </p:nvSpPr>
        <p:spPr>
          <a:xfrm>
            <a:off x="451236" y="1441817"/>
            <a:ext cx="7456028" cy="2696810"/>
          </a:xfrm>
        </p:spPr>
        <p:txBody>
          <a:bodyPr anchor="t">
            <a:normAutofit/>
          </a:bodyPr>
          <a:lstStyle/>
          <a:p>
            <a:r>
              <a:rPr lang="en-US" dirty="0">
                <a:latin typeface="Palatino" pitchFamily="2" charset="77"/>
                <a:ea typeface="Palatino" pitchFamily="2" charset="77"/>
              </a:rPr>
              <a:t>Where bold</a:t>
            </a:r>
            <a:br>
              <a:rPr lang="en-US" dirty="0">
                <a:latin typeface="Palatino" pitchFamily="2" charset="77"/>
                <a:ea typeface="Palatino" pitchFamily="2" charset="77"/>
              </a:rPr>
            </a:br>
            <a:r>
              <a:rPr lang="en-US" dirty="0">
                <a:latin typeface="Palatino" pitchFamily="2" charset="77"/>
                <a:ea typeface="Palatino" pitchFamily="2" charset="77"/>
              </a:rPr>
              <a:t>meets delicate</a:t>
            </a:r>
          </a:p>
        </p:txBody>
      </p:sp>
      <p:sp>
        <p:nvSpPr>
          <p:cNvPr id="5" name="Text Placeholder 4">
            <a:extLst>
              <a:ext uri="{FF2B5EF4-FFF2-40B4-BE49-F238E27FC236}">
                <a16:creationId xmlns:a16="http://schemas.microsoft.com/office/drawing/2014/main" id="{8C9FFEB0-CA5D-FCD6-B135-471801661946}"/>
              </a:ext>
            </a:extLst>
          </p:cNvPr>
          <p:cNvSpPr>
            <a:spLocks noGrp="1"/>
          </p:cNvSpPr>
          <p:nvPr>
            <p:ph type="body" sz="quarter" idx="12"/>
          </p:nvPr>
        </p:nvSpPr>
        <p:spPr>
          <a:xfrm>
            <a:off x="451236" y="4323749"/>
            <a:ext cx="7456028" cy="1207943"/>
          </a:xfrm>
        </p:spPr>
        <p:txBody>
          <a:bodyPr anchor="t">
            <a:normAutofit/>
          </a:bodyPr>
          <a:lstStyle/>
          <a:p>
            <a:pPr marL="0" marR="0"/>
            <a:r>
              <a:rPr lang="en-US" sz="1700" dirty="0">
                <a:effectLst/>
              </a:rPr>
              <a:t>Modern curves. Maximum comfort. Built with subtle contours that expertly support arms and backs, boldly rounded forms flow like a wave across the seams and swells of each seat to suspend the body softly.</a:t>
            </a:r>
          </a:p>
        </p:txBody>
      </p:sp>
      <p:sp>
        <p:nvSpPr>
          <p:cNvPr id="3" name="Slide Number Placeholder 2" hidden="1">
            <a:extLst>
              <a:ext uri="{FF2B5EF4-FFF2-40B4-BE49-F238E27FC236}">
                <a16:creationId xmlns:a16="http://schemas.microsoft.com/office/drawing/2014/main" id="{83763313-1A50-AD4B-C1E4-CACE77411504}"/>
              </a:ext>
            </a:extLst>
          </p:cNvPr>
          <p:cNvSpPr>
            <a:spLocks noGrp="1"/>
          </p:cNvSpPr>
          <p:nvPr>
            <p:ph type="sldNum" sz="quarter" idx="4294967295"/>
          </p:nvPr>
        </p:nvSpPr>
        <p:spPr>
          <a:xfrm>
            <a:off x="10996695" y="6538805"/>
            <a:ext cx="743470" cy="240790"/>
          </a:xfrm>
        </p:spPr>
        <p:txBody>
          <a:bodyPr/>
          <a:lstStyle/>
          <a:p>
            <a:pPr>
              <a:spcAft>
                <a:spcPts val="600"/>
              </a:spcAft>
            </a:pPr>
            <a:fld id="{387AECDB-6C85-4FE3-9DAF-486A9B5BAE12}" type="slidenum">
              <a:rPr lang="en-GB" smtClean="0"/>
              <a:pPr>
                <a:spcAft>
                  <a:spcPts val="600"/>
                </a:spcAft>
              </a:pPr>
              <a:t>9</a:t>
            </a:fld>
            <a:endParaRPr lang="en-GB"/>
          </a:p>
        </p:txBody>
      </p:sp>
    </p:spTree>
    <p:extLst>
      <p:ext uri="{BB962C8B-B14F-4D97-AF65-F5344CB8AC3E}">
        <p14:creationId xmlns:p14="http://schemas.microsoft.com/office/powerpoint/2010/main" val="3678251092"/>
      </p:ext>
    </p:extLst>
  </p:cSld>
  <p:clrMapOvr>
    <a:masterClrMapping/>
  </p:clrMapOvr>
</p:sld>
</file>

<file path=ppt/theme/theme1.xml><?xml version="1.0" encoding="utf-8"?>
<a:theme xmlns:a="http://schemas.openxmlformats.org/drawingml/2006/main" name="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2" id="{67E36EA3-12E4-8A49-9678-FB287E8F2810}" vid="{2BBB7976-43E3-124E-8077-44FE37141393}"/>
    </a:ext>
  </a:extLst>
</a:theme>
</file>

<file path=ppt/theme/theme2.xml><?xml version="1.0" encoding="utf-8"?>
<a:theme xmlns:a="http://schemas.openxmlformats.org/drawingml/2006/main" name="Coalesse_Theme">
  <a:themeElements>
    <a:clrScheme name="Custom 1">
      <a:dk1>
        <a:srgbClr val="DCD7D1"/>
      </a:dk1>
      <a:lt1>
        <a:srgbClr val="E8E3DF"/>
      </a:lt1>
      <a:dk2>
        <a:srgbClr val="C5C5C5"/>
      </a:dk2>
      <a:lt2>
        <a:srgbClr val="E7E7E7"/>
      </a:lt2>
      <a:accent1>
        <a:srgbClr val="F05343"/>
      </a:accent1>
      <a:accent2>
        <a:srgbClr val="445878"/>
      </a:accent2>
      <a:accent3>
        <a:srgbClr val="3C6273"/>
      </a:accent3>
      <a:accent4>
        <a:srgbClr val="BFB34D"/>
      </a:accent4>
      <a:accent5>
        <a:srgbClr val="4A4642"/>
      </a:accent5>
      <a:accent6>
        <a:srgbClr val="E7E7E7"/>
      </a:accent6>
      <a:hlink>
        <a:srgbClr val="4A4642"/>
      </a:hlink>
      <a:folHlink>
        <a:srgbClr val="7C76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none" lIns="0" tIns="0" rIns="0" bIns="0" rtlCol="0" anchor="ctr" anchorCtr="0">
        <a:spAutoFit/>
      </a:bodyPr>
      <a:lstStyle>
        <a:defPPr>
          <a:lnSpc>
            <a:spcPct val="90000"/>
          </a:lnSpc>
          <a:spcBef>
            <a:spcPts val="300"/>
          </a:spcBef>
          <a:defRPr sz="1600" dirty="0" smtClean="0">
            <a:solidFill>
              <a:schemeClr val="accent5"/>
            </a:solidFill>
            <a:latin typeface="+mj-lt"/>
          </a:defRPr>
        </a:defPPr>
      </a:lstStyle>
    </a:txDef>
  </a:objectDefaults>
  <a:extraClrSchemeLst/>
  <a:extLst>
    <a:ext uri="{05A4C25C-085E-4340-85A3-A5531E510DB2}">
      <thm15:themeFamily xmlns:thm15="http://schemas.microsoft.com/office/thememl/2012/main" name="Coalesse_PPT_TMPLT_PRESO_100515a.pptx" id="{80945DAC-E842-40F1-9B74-4D97F068F4E0}" vid="{3AA7F25B-CF53-4D86-AACB-31B2FC2A6C5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1483</TotalTime>
  <Words>706</Words>
  <Application>Microsoft Office PowerPoint</Application>
  <PresentationFormat>Widescreen</PresentationFormat>
  <Paragraphs>77</Paragraphs>
  <Slides>26</Slides>
  <Notes>4</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Steelcase</vt:lpstr>
      <vt:lpstr>Coalesse_Theme</vt:lpstr>
      <vt:lpstr>Jean Nouvel  seating collection</vt:lpstr>
      <vt:lpstr>Free Your Form. </vt:lpstr>
      <vt:lpstr>Coalescing with Jean Nouvel</vt:lpstr>
      <vt:lpstr>“The simpler an object looks, the more obvious or familiar, the harder it is to make, the more emotion it offers, and the better it stands the test of time.”  - Jean Nouvel </vt:lpstr>
      <vt:lpstr>Where form meets space</vt:lpstr>
      <vt:lpstr>PowerPoint Presentation</vt:lpstr>
      <vt:lpstr>PowerPoint Presentation</vt:lpstr>
      <vt:lpstr>PowerPoint Presentation</vt:lpstr>
      <vt:lpstr>Where bold meets delicate</vt:lpstr>
      <vt:lpstr>PowerPoint Presentation</vt:lpstr>
      <vt:lpstr>PowerPoint Presentation</vt:lpstr>
      <vt:lpstr>Where comfort meets company</vt:lpstr>
      <vt:lpstr>PowerPoint Presentation</vt:lpstr>
      <vt:lpstr>PowerPoint Presentation</vt:lpstr>
      <vt:lpstr>PowerPoint Presentation</vt:lpstr>
      <vt:lpstr>Where Jean Nouvel meets Coalesse</vt:lpstr>
      <vt:lpstr>PowerPoint Presentation</vt:lpstr>
      <vt:lpstr>PowerPoint Presentation</vt:lpstr>
      <vt:lpstr>Product Information</vt:lpstr>
      <vt:lpstr>Designed as a single statement of line that can fill a whole space on its own. Choose a non-directional assemblage or a pristine pairing. Combine with other furniture. Change colors or textures. Like nature, no one formula applies.</vt:lpstr>
      <vt:lpstr>Statement of Line</vt:lpstr>
      <vt:lpstr>Jean Nouvel Tête-à-Tête</vt:lpstr>
      <vt:lpstr>Jean Nouvel Lounge Chair</vt:lpstr>
      <vt:lpstr>Jean Nouvel Sofa</vt:lpstr>
      <vt:lpstr>Jean Nouvel Ottoman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Coalesse_Jean Nouvel Seating Collection_Training</dc:title>
  <dc:subject/>
  <dc:creator>Kitts Engman, Melissa</dc:creator>
  <cp:keywords/>
  <dc:description/>
  <cp:lastModifiedBy>Horn, Jacqueline (Jackie)</cp:lastModifiedBy>
  <cp:revision>12</cp:revision>
  <dcterms:created xsi:type="dcterms:W3CDTF">2023-09-11T17:07:42Z</dcterms:created>
  <dcterms:modified xsi:type="dcterms:W3CDTF">2025-03-27T20:06:02Z</dcterms:modified>
  <cp:category/>
</cp:coreProperties>
</file>